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9"/>
  </p:notesMasterIdLst>
  <p:sldIdLst>
    <p:sldId id="307" r:id="rId2"/>
    <p:sldId id="256" r:id="rId3"/>
    <p:sldId id="261" r:id="rId4"/>
    <p:sldId id="259" r:id="rId5"/>
    <p:sldId id="323" r:id="rId6"/>
    <p:sldId id="309" r:id="rId7"/>
    <p:sldId id="308" r:id="rId8"/>
    <p:sldId id="324" r:id="rId9"/>
    <p:sldId id="325" r:id="rId10"/>
    <p:sldId id="326" r:id="rId11"/>
    <p:sldId id="327" r:id="rId12"/>
    <p:sldId id="328" r:id="rId13"/>
    <p:sldId id="330" r:id="rId14"/>
    <p:sldId id="329" r:id="rId15"/>
    <p:sldId id="331" r:id="rId16"/>
    <p:sldId id="332" r:id="rId17"/>
    <p:sldId id="333" r:id="rId18"/>
    <p:sldId id="334" r:id="rId19"/>
    <p:sldId id="312" r:id="rId20"/>
    <p:sldId id="335" r:id="rId21"/>
    <p:sldId id="336" r:id="rId22"/>
    <p:sldId id="337" r:id="rId23"/>
    <p:sldId id="260" r:id="rId24"/>
    <p:sldId id="273" r:id="rId25"/>
    <p:sldId id="338" r:id="rId26"/>
    <p:sldId id="311" r:id="rId27"/>
    <p:sldId id="322" r:id="rId28"/>
  </p:sldIdLst>
  <p:sldSz cx="12192000" cy="6858000"/>
  <p:notesSz cx="6858000" cy="9144000"/>
  <p:embeddedFontLst>
    <p:embeddedFont>
      <p:font typeface="Advent Pro" panose="020B0604020202020204" charset="0"/>
      <p:regular r:id="rId30"/>
      <p:bold r:id="rId31"/>
      <p:italic r:id="rId32"/>
      <p:boldItalic r:id="rId33"/>
    </p:embeddedFont>
    <p:embeddedFont>
      <p:font typeface="Livvic Black" pitchFamily="2" charset="0"/>
      <p:bold r:id="rId34"/>
      <p:boldItalic r:id="rId35"/>
    </p:embeddedFont>
    <p:embeddedFont>
      <p:font typeface="Lucida Bright" panose="02040602050505020304" pitchFamily="18" charset="0"/>
      <p:regular r:id="rId36"/>
      <p:bold r:id="rId37"/>
      <p:italic r:id="rId38"/>
      <p:boldItalic r:id="rId39"/>
    </p:embeddedFont>
    <p:embeddedFont>
      <p:font typeface="Open Sans" pitchFamily="2" charset="0"/>
      <p:regular r:id="rId40"/>
      <p:bold r:id="rId41"/>
      <p:italic r:id="rId42"/>
      <p:boldItalic r:id="rId43"/>
    </p:embeddedFont>
    <p:embeddedFont>
      <p:font typeface="PT Serif" panose="020A0603040505020204" pitchFamily="18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404E"/>
    <a:srgbClr val="344697"/>
    <a:srgbClr val="ECF8FF"/>
    <a:srgbClr val="155173"/>
    <a:srgbClr val="F3F3F0"/>
    <a:srgbClr val="FF5F70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427A94-7DC9-409C-B3CE-78546A8F2837}">
  <a:tblStyle styleId="{15427A94-7DC9-409C-B3CE-78546A8F28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58" d="100"/>
          <a:sy n="58" d="100"/>
        </p:scale>
        <p:origin x="9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425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b9affece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b9affece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102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b9affece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b9affece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881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b9affecee_0_3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b9affecee_0_3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29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328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b9affecee_0_3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b9affecee_0_32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77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b9affecee_0_3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b9affecee_0_32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382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b9affecee_0_3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b9affecee_0_3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204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ba8e432a2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6ba8e432a2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35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208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b9affecee_0_3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b9affecee_0_32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51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6ba8e432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6ba8e432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0171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b9affecee_0_3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b9affecee_0_3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485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192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ba8e432a2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6ba8e432a2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69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474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ba8e432a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ba8e432a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058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ba8e432a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ba8e432a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519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436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93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1205" y="1507567"/>
            <a:ext cx="4824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1200" y="4496833"/>
            <a:ext cx="482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67" name="Google Shape;67;p15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3968000" y="4525967"/>
            <a:ext cx="42560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ONE_COLUMN_TEXT_1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98467" y="3384133"/>
            <a:ext cx="3098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3098067" y="4515100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1596467" y="4803700"/>
            <a:ext cx="3702400" cy="1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2"/>
          </p:nvPr>
        </p:nvSpPr>
        <p:spPr>
          <a:xfrm>
            <a:off x="6893136" y="4803700"/>
            <a:ext cx="3702400" cy="1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3"/>
          </p:nvPr>
        </p:nvSpPr>
        <p:spPr>
          <a:xfrm>
            <a:off x="7195133" y="3384133"/>
            <a:ext cx="3098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16"/>
          <p:cNvCxnSpPr/>
          <p:nvPr/>
        </p:nvCxnSpPr>
        <p:spPr>
          <a:xfrm>
            <a:off x="8394733" y="4515100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SECTION_TITLE_AND_DESCRIPTION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574333" y="1966616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2574333" y="2947923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2"/>
          </p:nvPr>
        </p:nvSpPr>
        <p:spPr>
          <a:xfrm>
            <a:off x="2574333" y="4026459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3"/>
          </p:nvPr>
        </p:nvSpPr>
        <p:spPr>
          <a:xfrm>
            <a:off x="2574333" y="4996916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4"/>
          </p:nvPr>
        </p:nvSpPr>
        <p:spPr>
          <a:xfrm>
            <a:off x="7821825" y="1966616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5"/>
          </p:nvPr>
        </p:nvSpPr>
        <p:spPr>
          <a:xfrm>
            <a:off x="7821825" y="2947923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 idx="6"/>
          </p:nvPr>
        </p:nvSpPr>
        <p:spPr>
          <a:xfrm>
            <a:off x="7821825" y="4026459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7"/>
          </p:nvPr>
        </p:nvSpPr>
        <p:spPr>
          <a:xfrm>
            <a:off x="7821825" y="4996916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 idx="8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7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2D81-992D-43B1-98A3-2DC8F879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2F096-CB60-45B6-A315-DDCDCE5B4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DC071-AFCB-4962-8B8D-A46A3AFB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6F13-286D-4102-B0B6-6FF3F281D45F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4AB2-8107-4CA5-AD38-9EB26BA4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3D0EE-DCCC-4AA1-B3D8-13A660FF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ADA5-2C64-4736-AF22-284E177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44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130400" y="1710767"/>
            <a:ext cx="5198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130400" y="4496833"/>
            <a:ext cx="3886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0400" y="1683167"/>
            <a:ext cx="2551600" cy="10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171800" y="1638233"/>
            <a:ext cx="9848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4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437833" y="2834267"/>
            <a:ext cx="3555200" cy="2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1061400" y="1863933"/>
            <a:ext cx="48728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1061400" y="2712900"/>
            <a:ext cx="4148000" cy="28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10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949533" y="1576433"/>
            <a:ext cx="58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999303" y="4304567"/>
            <a:ext cx="57312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CF8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3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microsoft.com/office/2017/06/relationships/model3d" Target="../media/model3d1.glb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microsoft.com/office/2017/06/relationships/model3d" Target="../media/model3d1.glb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microsoft.com/office/2017/06/relationships/model3d" Target="../media/model3d1.glb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gif"/><Relationship Id="rId5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17/06/relationships/model3d" Target="../media/model3d1.glb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30"/>
          <p:cNvGrpSpPr/>
          <p:nvPr/>
        </p:nvGrpSpPr>
        <p:grpSpPr>
          <a:xfrm>
            <a:off x="7199323" y="3844578"/>
            <a:ext cx="5457519" cy="4089465"/>
            <a:chOff x="936525" y="238100"/>
            <a:chExt cx="5319975" cy="3986400"/>
          </a:xfrm>
          <a:solidFill>
            <a:srgbClr val="ECF8FF"/>
          </a:solidFill>
        </p:grpSpPr>
        <p:sp>
          <p:nvSpPr>
            <p:cNvPr id="150" name="Google Shape;150;p30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154;p30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" name="Google Shape;149;p30">
            <a:extLst>
              <a:ext uri="{FF2B5EF4-FFF2-40B4-BE49-F238E27FC236}">
                <a16:creationId xmlns:a16="http://schemas.microsoft.com/office/drawing/2014/main" id="{30B0865F-07AA-4534-A379-B26467E8BAA3}"/>
              </a:ext>
            </a:extLst>
          </p:cNvPr>
          <p:cNvGrpSpPr/>
          <p:nvPr/>
        </p:nvGrpSpPr>
        <p:grpSpPr>
          <a:xfrm rot="6434528">
            <a:off x="-882645" y="-1322520"/>
            <a:ext cx="4255536" cy="3433035"/>
            <a:chOff x="936525" y="238100"/>
            <a:chExt cx="5319975" cy="3986400"/>
          </a:xfrm>
        </p:grpSpPr>
        <p:sp>
          <p:nvSpPr>
            <p:cNvPr id="13" name="Google Shape;150;p30">
              <a:extLst>
                <a:ext uri="{FF2B5EF4-FFF2-40B4-BE49-F238E27FC236}">
                  <a16:creationId xmlns:a16="http://schemas.microsoft.com/office/drawing/2014/main" id="{66BB73E6-17EE-40AA-9F44-30DDCAF4240E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1;p30">
              <a:extLst>
                <a:ext uri="{FF2B5EF4-FFF2-40B4-BE49-F238E27FC236}">
                  <a16:creationId xmlns:a16="http://schemas.microsoft.com/office/drawing/2014/main" id="{2D6CEDD0-F053-4BD4-8EAE-EC194A386C13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52;p30">
              <a:extLst>
                <a:ext uri="{FF2B5EF4-FFF2-40B4-BE49-F238E27FC236}">
                  <a16:creationId xmlns:a16="http://schemas.microsoft.com/office/drawing/2014/main" id="{76EDC88D-BB81-4665-B74E-04DB687BF2EE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53;p30">
              <a:extLst>
                <a:ext uri="{FF2B5EF4-FFF2-40B4-BE49-F238E27FC236}">
                  <a16:creationId xmlns:a16="http://schemas.microsoft.com/office/drawing/2014/main" id="{FF6E8C7C-7B38-4619-BFD2-D62AC1A648EC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154;p30">
              <a:extLst>
                <a:ext uri="{FF2B5EF4-FFF2-40B4-BE49-F238E27FC236}">
                  <a16:creationId xmlns:a16="http://schemas.microsoft.com/office/drawing/2014/main" id="{E5CEDA0C-9AE9-490A-BC7B-1DC3264956EF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1850D47A-F9D2-4E63-8236-DDBE6FA796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-4395915"/>
            <a:ext cx="3832082" cy="383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Scooter">
                <a:extLst>
                  <a:ext uri="{FF2B5EF4-FFF2-40B4-BE49-F238E27FC236}">
                    <a16:creationId xmlns:a16="http://schemas.microsoft.com/office/drawing/2014/main" id="{E0A1E4E2-1960-49CD-B7FC-571A16F0486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18935361"/>
                  </p:ext>
                </p:extLst>
              </p:nvPr>
            </p:nvGraphicFramePr>
            <p:xfrm>
              <a:off x="8662868" y="4333968"/>
              <a:ext cx="3207416" cy="22634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07416" cy="226343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198922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Scooter">
                <a:extLst>
                  <a:ext uri="{FF2B5EF4-FFF2-40B4-BE49-F238E27FC236}">
                    <a16:creationId xmlns:a16="http://schemas.microsoft.com/office/drawing/2014/main" id="{E0A1E4E2-1960-49CD-B7FC-571A16F048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2868" y="4333968"/>
                <a:ext cx="3207416" cy="2263430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8" name="Google Shape;156;p30">
            <a:extLst>
              <a:ext uri="{FF2B5EF4-FFF2-40B4-BE49-F238E27FC236}">
                <a16:creationId xmlns:a16="http://schemas.microsoft.com/office/drawing/2014/main" id="{60964468-A9B7-4E5A-A6C5-2B48FB6E08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15911" y="4481671"/>
            <a:ext cx="3021533" cy="1303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1600" b="1" dirty="0">
                <a:latin typeface="Lucida Bright" panose="02040602050505020304" pitchFamily="18" charset="0"/>
              </a:rPr>
              <a:t>Presented By – </a:t>
            </a:r>
            <a:endParaRPr lang="en-IN" sz="1600" dirty="0">
              <a:latin typeface="Lucida Bright" panose="02040602050505020304" pitchFamily="18" charset="0"/>
            </a:endParaRPr>
          </a:p>
          <a:p>
            <a:pPr marL="0" indent="0"/>
            <a:r>
              <a:rPr lang="en-IN" sz="1600" dirty="0">
                <a:latin typeface="Lucida Bright" panose="02040602050505020304" pitchFamily="18" charset="0"/>
              </a:rPr>
              <a:t>PARTH CHELANI 012300400013002019	</a:t>
            </a:r>
          </a:p>
          <a:p>
            <a:pPr marL="0" indent="0"/>
            <a:endParaRPr lang="en-IN" sz="1800" dirty="0">
              <a:latin typeface="Lucida Bright" panose="02040602050505020304" pitchFamily="18" charset="0"/>
            </a:endParaRPr>
          </a:p>
          <a:p>
            <a:pPr marL="0" indent="0"/>
            <a:r>
              <a:rPr lang="en-IN" sz="1800" dirty="0">
                <a:latin typeface="Lucida Bright" panose="02040602050505020304" pitchFamily="18" charset="0"/>
              </a:rPr>
              <a:t>	</a:t>
            </a:r>
            <a:endParaRPr sz="1800" dirty="0">
              <a:latin typeface="Lucida Bright" panose="02040602050505020304" pitchFamily="18" charset="0"/>
            </a:endParaRPr>
          </a:p>
        </p:txBody>
      </p:sp>
      <p:sp>
        <p:nvSpPr>
          <p:cNvPr id="19" name="Google Shape;156;p30">
            <a:extLst>
              <a:ext uri="{FF2B5EF4-FFF2-40B4-BE49-F238E27FC236}">
                <a16:creationId xmlns:a16="http://schemas.microsoft.com/office/drawing/2014/main" id="{0AE1C7B9-6FF7-46B8-AE1C-E095668D9022}"/>
              </a:ext>
            </a:extLst>
          </p:cNvPr>
          <p:cNvSpPr txBox="1">
            <a:spLocks/>
          </p:cNvSpPr>
          <p:nvPr/>
        </p:nvSpPr>
        <p:spPr>
          <a:xfrm>
            <a:off x="5646291" y="4435425"/>
            <a:ext cx="2543477" cy="207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/>
            <a:r>
              <a:rPr lang="en-US" sz="1600" b="1" dirty="0">
                <a:latin typeface="Lucida Bright" panose="02040602050505020304" pitchFamily="18" charset="0"/>
              </a:rPr>
              <a:t>Presented To – </a:t>
            </a:r>
          </a:p>
          <a:p>
            <a:pPr marL="0" indent="0"/>
            <a:r>
              <a:rPr lang="en-US" sz="1600" dirty="0">
                <a:latin typeface="Lucida Bright" panose="02040602050505020304" pitchFamily="18" charset="0"/>
              </a:rPr>
              <a:t>Dr. </a:t>
            </a:r>
            <a:r>
              <a:rPr lang="en-US" sz="1600" dirty="0" err="1">
                <a:latin typeface="Lucida Bright" panose="02040602050505020304" pitchFamily="18" charset="0"/>
              </a:rPr>
              <a:t>Hetal</a:t>
            </a:r>
            <a:r>
              <a:rPr lang="en-US" sz="1600" dirty="0">
                <a:latin typeface="Lucida Bright" panose="02040602050505020304" pitchFamily="18" charset="0"/>
              </a:rPr>
              <a:t> </a:t>
            </a:r>
            <a:r>
              <a:rPr lang="en-US" sz="1600" dirty="0" err="1">
                <a:latin typeface="Lucida Bright" panose="02040602050505020304" pitchFamily="18" charset="0"/>
              </a:rPr>
              <a:t>Thaker</a:t>
            </a:r>
            <a:endParaRPr lang="en-US" sz="1600" dirty="0">
              <a:latin typeface="Lucida Bright" panose="02040602050505020304" pitchFamily="18" charset="0"/>
            </a:endParaRPr>
          </a:p>
          <a:p>
            <a:pPr marL="0" indent="0"/>
            <a:r>
              <a:rPr lang="en-US" sz="1600" dirty="0">
                <a:latin typeface="Lucida Bright" panose="02040602050505020304" pitchFamily="18" charset="0"/>
              </a:rPr>
              <a:t>Asst. Professor</a:t>
            </a:r>
          </a:p>
          <a:p>
            <a:pPr marL="0" indent="0"/>
            <a:r>
              <a:rPr lang="en-US" sz="1600" dirty="0">
                <a:latin typeface="Lucida Bright" panose="02040602050505020304" pitchFamily="18" charset="0"/>
              </a:rPr>
              <a:t>NFSU</a:t>
            </a:r>
          </a:p>
        </p:txBody>
      </p:sp>
      <p:sp>
        <p:nvSpPr>
          <p:cNvPr id="20" name="Google Shape;155;p30">
            <a:extLst>
              <a:ext uri="{FF2B5EF4-FFF2-40B4-BE49-F238E27FC236}">
                <a16:creationId xmlns:a16="http://schemas.microsoft.com/office/drawing/2014/main" id="{98086866-819C-40B8-B9D8-6D2FA7D056E8}"/>
              </a:ext>
            </a:extLst>
          </p:cNvPr>
          <p:cNvSpPr txBox="1">
            <a:spLocks/>
          </p:cNvSpPr>
          <p:nvPr/>
        </p:nvSpPr>
        <p:spPr>
          <a:xfrm>
            <a:off x="4831137" y="2420724"/>
            <a:ext cx="3021533" cy="70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IN" sz="3200" dirty="0">
                <a:latin typeface="Advent Pro" panose="020B0604020202020204" charset="0"/>
              </a:rPr>
              <a:t>MBA BAI SEM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4EEFF-F67F-45F5-88FA-B63FDC856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678" y="107692"/>
            <a:ext cx="6538641" cy="2312301"/>
          </a:xfrm>
          <a:prstGeom prst="rect">
            <a:avLst/>
          </a:prstGeom>
        </p:spPr>
      </p:pic>
      <p:sp>
        <p:nvSpPr>
          <p:cNvPr id="23" name="Google Shape;155;p30">
            <a:extLst>
              <a:ext uri="{FF2B5EF4-FFF2-40B4-BE49-F238E27FC236}">
                <a16:creationId xmlns:a16="http://schemas.microsoft.com/office/drawing/2014/main" id="{BDCD6555-F064-41B5-8F07-6008544688AF}"/>
              </a:ext>
            </a:extLst>
          </p:cNvPr>
          <p:cNvSpPr txBox="1">
            <a:spLocks/>
          </p:cNvSpPr>
          <p:nvPr/>
        </p:nvSpPr>
        <p:spPr>
          <a:xfrm>
            <a:off x="4844005" y="2420237"/>
            <a:ext cx="3021533" cy="70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IN" sz="3200" dirty="0">
                <a:latin typeface="Advent Pro" panose="020B0604020202020204" charset="0"/>
              </a:rPr>
              <a:t>MBA BAI SEM - 2</a:t>
            </a:r>
          </a:p>
        </p:txBody>
      </p:sp>
      <p:sp>
        <p:nvSpPr>
          <p:cNvPr id="24" name="Google Shape;155;p30">
            <a:extLst>
              <a:ext uri="{FF2B5EF4-FFF2-40B4-BE49-F238E27FC236}">
                <a16:creationId xmlns:a16="http://schemas.microsoft.com/office/drawing/2014/main" id="{25CCAD48-4E39-4CD0-A3D3-C70207465851}"/>
              </a:ext>
            </a:extLst>
          </p:cNvPr>
          <p:cNvSpPr txBox="1">
            <a:spLocks/>
          </p:cNvSpPr>
          <p:nvPr/>
        </p:nvSpPr>
        <p:spPr>
          <a:xfrm>
            <a:off x="4056768" y="2852044"/>
            <a:ext cx="5023732" cy="70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2800" dirty="0">
                <a:latin typeface="Advent Pro" panose="020B0604020202020204" charset="0"/>
              </a:rPr>
              <a:t>I</a:t>
            </a:r>
            <a:r>
              <a:rPr lang="en-IN" sz="2800" dirty="0">
                <a:latin typeface="Advent Pro" panose="020B0604020202020204" charset="0"/>
              </a:rPr>
              <a:t>NTRODUCTION TO PYTHON AND R</a:t>
            </a:r>
          </a:p>
        </p:txBody>
      </p:sp>
      <p:sp>
        <p:nvSpPr>
          <p:cNvPr id="25" name="Google Shape;155;p30">
            <a:extLst>
              <a:ext uri="{FF2B5EF4-FFF2-40B4-BE49-F238E27FC236}">
                <a16:creationId xmlns:a16="http://schemas.microsoft.com/office/drawing/2014/main" id="{CA06B4BE-7933-4A7E-9D81-98E20D98F803}"/>
              </a:ext>
            </a:extLst>
          </p:cNvPr>
          <p:cNvSpPr txBox="1">
            <a:spLocks/>
          </p:cNvSpPr>
          <p:nvPr/>
        </p:nvSpPr>
        <p:spPr>
          <a:xfrm>
            <a:off x="4240918" y="3206651"/>
            <a:ext cx="4201969" cy="70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2400" dirty="0">
                <a:latin typeface="Advent Pro" panose="020B0604020202020204" charset="0"/>
              </a:rPr>
              <a:t>MBABI-SII-05</a:t>
            </a:r>
            <a:endParaRPr lang="en-IN" sz="2400" dirty="0">
              <a:latin typeface="Advent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84;p33">
            <a:extLst>
              <a:ext uri="{FF2B5EF4-FFF2-40B4-BE49-F238E27FC236}">
                <a16:creationId xmlns:a16="http://schemas.microsoft.com/office/drawing/2014/main" id="{479ECD67-8411-4FE0-A267-D2994E425BFB}"/>
              </a:ext>
            </a:extLst>
          </p:cNvPr>
          <p:cNvSpPr/>
          <p:nvPr/>
        </p:nvSpPr>
        <p:spPr>
          <a:xfrm rot="10800000" flipV="1">
            <a:off x="-2123376" y="-2264224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9EF48DE-F362-4583-8311-CC780EAB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2" y="780820"/>
            <a:ext cx="11316681" cy="5296359"/>
          </a:xfrm>
          <a:prstGeom prst="rect">
            <a:avLst/>
          </a:prstGeom>
        </p:spPr>
      </p:pic>
      <p:sp>
        <p:nvSpPr>
          <p:cNvPr id="40" name="Google Shape;284;p33">
            <a:extLst>
              <a:ext uri="{FF2B5EF4-FFF2-40B4-BE49-F238E27FC236}">
                <a16:creationId xmlns:a16="http://schemas.microsoft.com/office/drawing/2014/main" id="{7E0458F2-6984-4830-92B4-2BE4F58311B7}"/>
              </a:ext>
            </a:extLst>
          </p:cNvPr>
          <p:cNvSpPr/>
          <p:nvPr/>
        </p:nvSpPr>
        <p:spPr>
          <a:xfrm rot="10800000" flipV="1">
            <a:off x="9680939" y="3379608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" name="Rectangle: Rounded Corners 1">
            <a:extLst>
              <a:ext uri="{FF2B5EF4-FFF2-40B4-BE49-F238E27FC236}">
                <a16:creationId xmlns:a16="http://schemas.microsoft.com/office/drawing/2014/main" id="{1F8606DD-1697-4D6C-9B7F-47E7F9C36097}"/>
              </a:ext>
            </a:extLst>
          </p:cNvPr>
          <p:cNvSpPr/>
          <p:nvPr/>
        </p:nvSpPr>
        <p:spPr>
          <a:xfrm>
            <a:off x="13110308" y="2104421"/>
            <a:ext cx="2569347" cy="2814700"/>
          </a:xfrm>
          <a:custGeom>
            <a:avLst/>
            <a:gdLst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768932 w 2380660"/>
              <a:gd name="connsiteY5" fmla="*/ 2718250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587628 w 2380660"/>
              <a:gd name="connsiteY5" fmla="*/ 2134926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619159 w 2380660"/>
              <a:gd name="connsiteY5" fmla="*/ 2505415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0660" h="2741898">
                <a:moveTo>
                  <a:pt x="10989" y="426164"/>
                </a:moveTo>
                <a:cubicBezTo>
                  <a:pt x="-52073" y="-240983"/>
                  <a:pt x="168404" y="74567"/>
                  <a:pt x="362586" y="74567"/>
                </a:cubicBezTo>
                <a:lnTo>
                  <a:pt x="1768932" y="74567"/>
                </a:lnTo>
                <a:cubicBezTo>
                  <a:pt x="1963114" y="74567"/>
                  <a:pt x="2112647" y="-130625"/>
                  <a:pt x="2120529" y="426164"/>
                </a:cubicBezTo>
                <a:cubicBezTo>
                  <a:pt x="1324371" y="-464144"/>
                  <a:pt x="2380660" y="1775002"/>
                  <a:pt x="2380660" y="2421832"/>
                </a:cubicBezTo>
                <a:cubicBezTo>
                  <a:pt x="2380660" y="2616014"/>
                  <a:pt x="1639920" y="2127043"/>
                  <a:pt x="1642807" y="2741898"/>
                </a:cubicBezTo>
                <a:cubicBezTo>
                  <a:pt x="1378977" y="2331995"/>
                  <a:pt x="602768" y="2095512"/>
                  <a:pt x="362586" y="2718250"/>
                </a:cubicBezTo>
                <a:cubicBezTo>
                  <a:pt x="168404" y="2718250"/>
                  <a:pt x="10989" y="2560835"/>
                  <a:pt x="10989" y="2366653"/>
                </a:cubicBezTo>
                <a:cubicBezTo>
                  <a:pt x="294769" y="1640996"/>
                  <a:pt x="192293" y="1049346"/>
                  <a:pt x="10989" y="426164"/>
                </a:cubicBezTo>
                <a:close/>
              </a:path>
            </a:pathLst>
          </a:custGeom>
          <a:solidFill>
            <a:srgbClr val="3446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236">
            <a:extLst>
              <a:ext uri="{FF2B5EF4-FFF2-40B4-BE49-F238E27FC236}">
                <a16:creationId xmlns:a16="http://schemas.microsoft.com/office/drawing/2014/main" id="{6E1C951E-3FD7-4193-9F3C-5569811AB315}"/>
              </a:ext>
            </a:extLst>
          </p:cNvPr>
          <p:cNvSpPr/>
          <p:nvPr/>
        </p:nvSpPr>
        <p:spPr>
          <a:xfrm rot="5216078" flipV="1">
            <a:off x="-3182179" y="2105559"/>
            <a:ext cx="2168744" cy="2285589"/>
          </a:xfrm>
          <a:custGeom>
            <a:avLst/>
            <a:gdLst>
              <a:gd name="connsiteX0" fmla="*/ 0 w 2418731"/>
              <a:gd name="connsiteY0" fmla="*/ 403130 h 2643683"/>
              <a:gd name="connsiteX1" fmla="*/ 403130 w 2418731"/>
              <a:gd name="connsiteY1" fmla="*/ 0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03130 h 2643683"/>
              <a:gd name="connsiteX1" fmla="*/ 434661 w 2418731"/>
              <a:gd name="connsiteY1" fmla="*/ 394138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03130 h 2643683"/>
              <a:gd name="connsiteX1" fmla="*/ 489671 w 2569348"/>
              <a:gd name="connsiteY1" fmla="*/ 394138 h 2643683"/>
              <a:gd name="connsiteX2" fmla="*/ 2070611 w 2569348"/>
              <a:gd name="connsiteY2" fmla="*/ 0 h 2643683"/>
              <a:gd name="connsiteX3" fmla="*/ 2473741 w 2569348"/>
              <a:gd name="connsiteY3" fmla="*/ 403130 h 2643683"/>
              <a:gd name="connsiteX4" fmla="*/ 2473741 w 2569348"/>
              <a:gd name="connsiteY4" fmla="*/ 2240553 h 2643683"/>
              <a:gd name="connsiteX5" fmla="*/ 2070611 w 2569348"/>
              <a:gd name="connsiteY5" fmla="*/ 2643683 h 2643683"/>
              <a:gd name="connsiteX6" fmla="*/ 458140 w 2569348"/>
              <a:gd name="connsiteY6" fmla="*/ 2643683 h 2643683"/>
              <a:gd name="connsiteX7" fmla="*/ 55010 w 2569348"/>
              <a:gd name="connsiteY7" fmla="*/ 2240553 h 2643683"/>
              <a:gd name="connsiteX8" fmla="*/ 55010 w 2569348"/>
              <a:gd name="connsiteY8" fmla="*/ 403130 h 264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9348" h="2643683">
                <a:moveTo>
                  <a:pt x="55010" y="403130"/>
                </a:moveTo>
                <a:cubicBezTo>
                  <a:pt x="55010" y="180487"/>
                  <a:pt x="267028" y="394138"/>
                  <a:pt x="489671" y="394138"/>
                </a:cubicBezTo>
                <a:cubicBezTo>
                  <a:pt x="719733" y="-149772"/>
                  <a:pt x="1580417" y="599090"/>
                  <a:pt x="2070611" y="0"/>
                </a:cubicBezTo>
                <a:cubicBezTo>
                  <a:pt x="2293254" y="0"/>
                  <a:pt x="2773285" y="148956"/>
                  <a:pt x="2473741" y="403130"/>
                </a:cubicBezTo>
                <a:cubicBezTo>
                  <a:pt x="2473741" y="1015604"/>
                  <a:pt x="1906182" y="1635962"/>
                  <a:pt x="2473741" y="2240553"/>
                </a:cubicBezTo>
                <a:cubicBezTo>
                  <a:pt x="2473741" y="2463196"/>
                  <a:pt x="2293254" y="2643683"/>
                  <a:pt x="2070611" y="2643683"/>
                </a:cubicBezTo>
                <a:cubicBezTo>
                  <a:pt x="1533121" y="2643683"/>
                  <a:pt x="719733" y="1981532"/>
                  <a:pt x="458140" y="2643683"/>
                </a:cubicBezTo>
                <a:cubicBezTo>
                  <a:pt x="235497" y="2643683"/>
                  <a:pt x="55010" y="2463196"/>
                  <a:pt x="55010" y="2240553"/>
                </a:cubicBezTo>
                <a:cubicBezTo>
                  <a:pt x="-165707" y="1635962"/>
                  <a:pt x="370320" y="779121"/>
                  <a:pt x="55010" y="403130"/>
                </a:cubicBezTo>
                <a:close/>
              </a:path>
            </a:pathLst>
          </a:custGeom>
          <a:solidFill>
            <a:srgbClr val="344697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A14F45A-E236-4EDD-950C-773A475A33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4454774" y="6119216"/>
            <a:ext cx="3282449" cy="7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284;p33">
            <a:extLst>
              <a:ext uri="{FF2B5EF4-FFF2-40B4-BE49-F238E27FC236}">
                <a16:creationId xmlns:a16="http://schemas.microsoft.com/office/drawing/2014/main" id="{FB21B72F-C46E-49A9-8DB2-1DB94FC2711C}"/>
              </a:ext>
            </a:extLst>
          </p:cNvPr>
          <p:cNvSpPr/>
          <p:nvPr/>
        </p:nvSpPr>
        <p:spPr>
          <a:xfrm rot="19969091" flipV="1">
            <a:off x="8078939" y="4419667"/>
            <a:ext cx="5178122" cy="5598556"/>
          </a:xfrm>
          <a:custGeom>
            <a:avLst/>
            <a:gdLst>
              <a:gd name="connsiteX0" fmla="*/ 88679 w 183727"/>
              <a:gd name="connsiteY0" fmla="*/ 0 h 159565"/>
              <a:gd name="connsiteX1" fmla="*/ 67776 w 183727"/>
              <a:gd name="connsiteY1" fmla="*/ 11683 h 159565"/>
              <a:gd name="connsiteX2" fmla="*/ 55068 w 183727"/>
              <a:gd name="connsiteY2" fmla="*/ 36920 h 159565"/>
              <a:gd name="connsiteX3" fmla="*/ 37955 w 183727"/>
              <a:gd name="connsiteY3" fmla="*/ 58905 h 159565"/>
              <a:gd name="connsiteX4" fmla="*/ 12749 w 183727"/>
              <a:gd name="connsiteY4" fmla="*/ 68509 h 159565"/>
              <a:gd name="connsiteX5" fmla="*/ 1437 w 183727"/>
              <a:gd name="connsiteY5" fmla="*/ 102963 h 159565"/>
              <a:gd name="connsiteX6" fmla="*/ 27922 w 183727"/>
              <a:gd name="connsiteY6" fmla="*/ 129988 h 159565"/>
              <a:gd name="connsiteX7" fmla="*/ 65072 w 183727"/>
              <a:gd name="connsiteY7" fmla="*/ 136164 h 159565"/>
              <a:gd name="connsiteX8" fmla="*/ 66204 w 183727"/>
              <a:gd name="connsiteY8" fmla="*/ 136161 h 159565"/>
              <a:gd name="connsiteX9" fmla="*/ 73705 w 183727"/>
              <a:gd name="connsiteY9" fmla="*/ 136097 h 159565"/>
              <a:gd name="connsiteX10" fmla="*/ 148461 w 183727"/>
              <a:gd name="connsiteY10" fmla="*/ 105089 h 159565"/>
              <a:gd name="connsiteX11" fmla="*/ 116537 w 183727"/>
              <a:gd name="connsiteY11" fmla="*/ 154472 h 159565"/>
              <a:gd name="connsiteX12" fmla="*/ 131081 w 183727"/>
              <a:gd name="connsiteY12" fmla="*/ 157983 h 159565"/>
              <a:gd name="connsiteX13" fmla="*/ 141613 w 183727"/>
              <a:gd name="connsiteY13" fmla="*/ 156174 h 159565"/>
              <a:gd name="connsiteX14" fmla="*/ 182376 w 183727"/>
              <a:gd name="connsiteY14" fmla="*/ 87705 h 159565"/>
              <a:gd name="connsiteX15" fmla="*/ 183075 w 183727"/>
              <a:gd name="connsiteY15" fmla="*/ 69752 h 159565"/>
              <a:gd name="connsiteX16" fmla="*/ 172465 w 183727"/>
              <a:gd name="connsiteY16" fmla="*/ 55992 h 159565"/>
              <a:gd name="connsiteX17" fmla="*/ 166410 w 183727"/>
              <a:gd name="connsiteY17" fmla="*/ 54903 h 159565"/>
              <a:gd name="connsiteX18" fmla="*/ 142073 w 183727"/>
              <a:gd name="connsiteY18" fmla="*/ 59491 h 159565"/>
              <a:gd name="connsiteX19" fmla="*/ 139482 w 183727"/>
              <a:gd name="connsiteY19" fmla="*/ 59326 h 159565"/>
              <a:gd name="connsiteX20" fmla="*/ 120148 w 183727"/>
              <a:gd name="connsiteY20" fmla="*/ 42688 h 159565"/>
              <a:gd name="connsiteX21" fmla="*/ 110906 w 183727"/>
              <a:gd name="connsiteY21" fmla="*/ 17760 h 159565"/>
              <a:gd name="connsiteX22" fmla="*/ 92172 w 183727"/>
              <a:gd name="connsiteY22" fmla="*/ 330 h 159565"/>
              <a:gd name="connsiteX23" fmla="*/ 88679 w 183727"/>
              <a:gd name="connsiteY23" fmla="*/ 0 h 159565"/>
              <a:gd name="connsiteX0" fmla="*/ 88679 w 183727"/>
              <a:gd name="connsiteY0" fmla="*/ 0 h 162073"/>
              <a:gd name="connsiteX1" fmla="*/ 67776 w 183727"/>
              <a:gd name="connsiteY1" fmla="*/ 11683 h 162073"/>
              <a:gd name="connsiteX2" fmla="*/ 55068 w 183727"/>
              <a:gd name="connsiteY2" fmla="*/ 36920 h 162073"/>
              <a:gd name="connsiteX3" fmla="*/ 37955 w 183727"/>
              <a:gd name="connsiteY3" fmla="*/ 58905 h 162073"/>
              <a:gd name="connsiteX4" fmla="*/ 12749 w 183727"/>
              <a:gd name="connsiteY4" fmla="*/ 68509 h 162073"/>
              <a:gd name="connsiteX5" fmla="*/ 1437 w 183727"/>
              <a:gd name="connsiteY5" fmla="*/ 102963 h 162073"/>
              <a:gd name="connsiteX6" fmla="*/ 27922 w 183727"/>
              <a:gd name="connsiteY6" fmla="*/ 129988 h 162073"/>
              <a:gd name="connsiteX7" fmla="*/ 65072 w 183727"/>
              <a:gd name="connsiteY7" fmla="*/ 136164 h 162073"/>
              <a:gd name="connsiteX8" fmla="*/ 66204 w 183727"/>
              <a:gd name="connsiteY8" fmla="*/ 136161 h 162073"/>
              <a:gd name="connsiteX9" fmla="*/ 19980 w 183727"/>
              <a:gd name="connsiteY9" fmla="*/ 161399 h 162073"/>
              <a:gd name="connsiteX10" fmla="*/ 148461 w 183727"/>
              <a:gd name="connsiteY10" fmla="*/ 105089 h 162073"/>
              <a:gd name="connsiteX11" fmla="*/ 116537 w 183727"/>
              <a:gd name="connsiteY11" fmla="*/ 154472 h 162073"/>
              <a:gd name="connsiteX12" fmla="*/ 131081 w 183727"/>
              <a:gd name="connsiteY12" fmla="*/ 157983 h 162073"/>
              <a:gd name="connsiteX13" fmla="*/ 141613 w 183727"/>
              <a:gd name="connsiteY13" fmla="*/ 156174 h 162073"/>
              <a:gd name="connsiteX14" fmla="*/ 182376 w 183727"/>
              <a:gd name="connsiteY14" fmla="*/ 87705 h 162073"/>
              <a:gd name="connsiteX15" fmla="*/ 183075 w 183727"/>
              <a:gd name="connsiteY15" fmla="*/ 69752 h 162073"/>
              <a:gd name="connsiteX16" fmla="*/ 172465 w 183727"/>
              <a:gd name="connsiteY16" fmla="*/ 55992 h 162073"/>
              <a:gd name="connsiteX17" fmla="*/ 166410 w 183727"/>
              <a:gd name="connsiteY17" fmla="*/ 54903 h 162073"/>
              <a:gd name="connsiteX18" fmla="*/ 142073 w 183727"/>
              <a:gd name="connsiteY18" fmla="*/ 59491 h 162073"/>
              <a:gd name="connsiteX19" fmla="*/ 139482 w 183727"/>
              <a:gd name="connsiteY19" fmla="*/ 59326 h 162073"/>
              <a:gd name="connsiteX20" fmla="*/ 120148 w 183727"/>
              <a:gd name="connsiteY20" fmla="*/ 42688 h 162073"/>
              <a:gd name="connsiteX21" fmla="*/ 110906 w 183727"/>
              <a:gd name="connsiteY21" fmla="*/ 17760 h 162073"/>
              <a:gd name="connsiteX22" fmla="*/ 92172 w 183727"/>
              <a:gd name="connsiteY22" fmla="*/ 330 h 162073"/>
              <a:gd name="connsiteX23" fmla="*/ 88679 w 183727"/>
              <a:gd name="connsiteY23" fmla="*/ 0 h 162073"/>
              <a:gd name="connsiteX0" fmla="*/ 88679 w 183727"/>
              <a:gd name="connsiteY0" fmla="*/ 0 h 161426"/>
              <a:gd name="connsiteX1" fmla="*/ 67776 w 183727"/>
              <a:gd name="connsiteY1" fmla="*/ 11683 h 161426"/>
              <a:gd name="connsiteX2" fmla="*/ 55068 w 183727"/>
              <a:gd name="connsiteY2" fmla="*/ 36920 h 161426"/>
              <a:gd name="connsiteX3" fmla="*/ 37955 w 183727"/>
              <a:gd name="connsiteY3" fmla="*/ 58905 h 161426"/>
              <a:gd name="connsiteX4" fmla="*/ 12749 w 183727"/>
              <a:gd name="connsiteY4" fmla="*/ 68509 h 161426"/>
              <a:gd name="connsiteX5" fmla="*/ 1437 w 183727"/>
              <a:gd name="connsiteY5" fmla="*/ 102963 h 161426"/>
              <a:gd name="connsiteX6" fmla="*/ 27922 w 183727"/>
              <a:gd name="connsiteY6" fmla="*/ 129988 h 161426"/>
              <a:gd name="connsiteX7" fmla="*/ 65072 w 183727"/>
              <a:gd name="connsiteY7" fmla="*/ 136164 h 161426"/>
              <a:gd name="connsiteX8" fmla="*/ 66204 w 183727"/>
              <a:gd name="connsiteY8" fmla="*/ 136161 h 161426"/>
              <a:gd name="connsiteX9" fmla="*/ 19980 w 183727"/>
              <a:gd name="connsiteY9" fmla="*/ 161399 h 161426"/>
              <a:gd name="connsiteX10" fmla="*/ 106446 w 183727"/>
              <a:gd name="connsiteY10" fmla="*/ 141329 h 161426"/>
              <a:gd name="connsiteX11" fmla="*/ 116537 w 183727"/>
              <a:gd name="connsiteY11" fmla="*/ 154472 h 161426"/>
              <a:gd name="connsiteX12" fmla="*/ 131081 w 183727"/>
              <a:gd name="connsiteY12" fmla="*/ 157983 h 161426"/>
              <a:gd name="connsiteX13" fmla="*/ 141613 w 183727"/>
              <a:gd name="connsiteY13" fmla="*/ 156174 h 161426"/>
              <a:gd name="connsiteX14" fmla="*/ 182376 w 183727"/>
              <a:gd name="connsiteY14" fmla="*/ 87705 h 161426"/>
              <a:gd name="connsiteX15" fmla="*/ 183075 w 183727"/>
              <a:gd name="connsiteY15" fmla="*/ 69752 h 161426"/>
              <a:gd name="connsiteX16" fmla="*/ 172465 w 183727"/>
              <a:gd name="connsiteY16" fmla="*/ 55992 h 161426"/>
              <a:gd name="connsiteX17" fmla="*/ 166410 w 183727"/>
              <a:gd name="connsiteY17" fmla="*/ 54903 h 161426"/>
              <a:gd name="connsiteX18" fmla="*/ 142073 w 183727"/>
              <a:gd name="connsiteY18" fmla="*/ 59491 h 161426"/>
              <a:gd name="connsiteX19" fmla="*/ 139482 w 183727"/>
              <a:gd name="connsiteY19" fmla="*/ 59326 h 161426"/>
              <a:gd name="connsiteX20" fmla="*/ 120148 w 183727"/>
              <a:gd name="connsiteY20" fmla="*/ 42688 h 161426"/>
              <a:gd name="connsiteX21" fmla="*/ 110906 w 183727"/>
              <a:gd name="connsiteY21" fmla="*/ 17760 h 161426"/>
              <a:gd name="connsiteX22" fmla="*/ 92172 w 183727"/>
              <a:gd name="connsiteY22" fmla="*/ 330 h 161426"/>
              <a:gd name="connsiteX23" fmla="*/ 88679 w 183727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5976" h="161426" extrusionOk="0">
                <a:moveTo>
                  <a:pt x="88679" y="0"/>
                </a:moveTo>
                <a:cubicBezTo>
                  <a:pt x="80603" y="0"/>
                  <a:pt x="72823" y="5145"/>
                  <a:pt x="67776" y="11683"/>
                </a:cubicBezTo>
                <a:cubicBezTo>
                  <a:pt x="62004" y="19160"/>
                  <a:pt x="58919" y="28295"/>
                  <a:pt x="55068" y="36920"/>
                </a:cubicBezTo>
                <a:cubicBezTo>
                  <a:pt x="51217" y="45546"/>
                  <a:pt x="46140" y="54189"/>
                  <a:pt x="37955" y="58905"/>
                </a:cubicBezTo>
                <a:cubicBezTo>
                  <a:pt x="30141" y="63408"/>
                  <a:pt x="20422" y="63770"/>
                  <a:pt x="12749" y="68509"/>
                </a:cubicBezTo>
                <a:cubicBezTo>
                  <a:pt x="1675" y="75349"/>
                  <a:pt x="-2465" y="90546"/>
                  <a:pt x="1437" y="102963"/>
                </a:cubicBezTo>
                <a:cubicBezTo>
                  <a:pt x="5338" y="115381"/>
                  <a:pt x="15942" y="124899"/>
                  <a:pt x="27922" y="129988"/>
                </a:cubicBezTo>
                <a:cubicBezTo>
                  <a:pt x="39555" y="134932"/>
                  <a:pt x="52419" y="136164"/>
                  <a:pt x="65072" y="136164"/>
                </a:cubicBezTo>
                <a:cubicBezTo>
                  <a:pt x="65449" y="136163"/>
                  <a:pt x="73719" y="131955"/>
                  <a:pt x="66204" y="136161"/>
                </a:cubicBezTo>
                <a:cubicBezTo>
                  <a:pt x="58689" y="140367"/>
                  <a:pt x="13273" y="160538"/>
                  <a:pt x="19980" y="161399"/>
                </a:cubicBezTo>
                <a:cubicBezTo>
                  <a:pt x="26687" y="162260"/>
                  <a:pt x="90353" y="142484"/>
                  <a:pt x="106446" y="141329"/>
                </a:cubicBezTo>
                <a:cubicBezTo>
                  <a:pt x="122539" y="140174"/>
                  <a:pt x="112431" y="151696"/>
                  <a:pt x="116537" y="154472"/>
                </a:cubicBezTo>
                <a:cubicBezTo>
                  <a:pt x="120643" y="157248"/>
                  <a:pt x="126902" y="157699"/>
                  <a:pt x="131081" y="157983"/>
                </a:cubicBezTo>
                <a:cubicBezTo>
                  <a:pt x="135260" y="158267"/>
                  <a:pt x="143494" y="159223"/>
                  <a:pt x="141613" y="156174"/>
                </a:cubicBezTo>
                <a:cubicBezTo>
                  <a:pt x="98512" y="86318"/>
                  <a:pt x="175466" y="102109"/>
                  <a:pt x="182376" y="87705"/>
                </a:cubicBezTo>
                <a:cubicBezTo>
                  <a:pt x="189286" y="73301"/>
                  <a:pt x="184355" y="75646"/>
                  <a:pt x="183075" y="69752"/>
                </a:cubicBezTo>
                <a:cubicBezTo>
                  <a:pt x="181793" y="63856"/>
                  <a:pt x="178080" y="58198"/>
                  <a:pt x="172465" y="55992"/>
                </a:cubicBezTo>
                <a:cubicBezTo>
                  <a:pt x="170479" y="55213"/>
                  <a:pt x="168458" y="54903"/>
                  <a:pt x="166410" y="54903"/>
                </a:cubicBezTo>
                <a:cubicBezTo>
                  <a:pt x="158525" y="54903"/>
                  <a:pt x="150244" y="59491"/>
                  <a:pt x="142073" y="59491"/>
                </a:cubicBezTo>
                <a:cubicBezTo>
                  <a:pt x="141208" y="59491"/>
                  <a:pt x="140344" y="59439"/>
                  <a:pt x="139482" y="59326"/>
                </a:cubicBezTo>
                <a:cubicBezTo>
                  <a:pt x="130689" y="58166"/>
                  <a:pt x="123973" y="50690"/>
                  <a:pt x="120148" y="42688"/>
                </a:cubicBezTo>
                <a:cubicBezTo>
                  <a:pt x="116323" y="34688"/>
                  <a:pt x="114574" y="25834"/>
                  <a:pt x="110906" y="17760"/>
                </a:cubicBezTo>
                <a:cubicBezTo>
                  <a:pt x="107238" y="9687"/>
                  <a:pt x="100882" y="2001"/>
                  <a:pt x="92172" y="330"/>
                </a:cubicBezTo>
                <a:cubicBezTo>
                  <a:pt x="91007" y="106"/>
                  <a:pt x="89840" y="0"/>
                  <a:pt x="88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5" name="Google Shape;284;p33">
            <a:extLst>
              <a:ext uri="{FF2B5EF4-FFF2-40B4-BE49-F238E27FC236}">
                <a16:creationId xmlns:a16="http://schemas.microsoft.com/office/drawing/2014/main" id="{17FAEC20-8916-44F9-8517-0F1F3CEE9102}"/>
              </a:ext>
            </a:extLst>
          </p:cNvPr>
          <p:cNvSpPr/>
          <p:nvPr/>
        </p:nvSpPr>
        <p:spPr>
          <a:xfrm rot="18373304" flipV="1">
            <a:off x="-2128317" y="-937996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B4E63C58-5D18-4A71-B4AA-1564C579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3" y="73712"/>
            <a:ext cx="11408129" cy="211633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A8DC587-108D-4190-81A1-C8B5E7C5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3" y="2601208"/>
            <a:ext cx="11182843" cy="420444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78724967-A978-4C04-A12C-D4F7B580D8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515474" y="1994584"/>
            <a:ext cx="3282449" cy="7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9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F54C1C2A-0718-47F4-957E-9EB8CFD17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83" y="1982347"/>
            <a:ext cx="11370025" cy="2979678"/>
          </a:xfrm>
          <a:prstGeom prst="rect">
            <a:avLst/>
          </a:prstGeom>
        </p:spPr>
      </p:pic>
      <p:pic>
        <p:nvPicPr>
          <p:cNvPr id="95" name="Google Shape;174;p35">
            <a:extLst>
              <a:ext uri="{FF2B5EF4-FFF2-40B4-BE49-F238E27FC236}">
                <a16:creationId xmlns:a16="http://schemas.microsoft.com/office/drawing/2014/main" id="{37332F56-558B-471E-AAE1-4DCF5FDAD1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9148"/>
          <a:stretch/>
        </p:blipFill>
        <p:spPr>
          <a:xfrm>
            <a:off x="10750134" y="0"/>
            <a:ext cx="510772" cy="6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74;p35">
            <a:extLst>
              <a:ext uri="{FF2B5EF4-FFF2-40B4-BE49-F238E27FC236}">
                <a16:creationId xmlns:a16="http://schemas.microsoft.com/office/drawing/2014/main" id="{6BCD8769-C314-4DC2-B719-83413E93B6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9148"/>
          <a:stretch/>
        </p:blipFill>
        <p:spPr>
          <a:xfrm>
            <a:off x="11368217" y="44969"/>
            <a:ext cx="510772" cy="6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0"/>
          <p:cNvSpPr txBox="1">
            <a:spLocks noGrp="1"/>
          </p:cNvSpPr>
          <p:nvPr>
            <p:ph type="title"/>
          </p:nvPr>
        </p:nvSpPr>
        <p:spPr>
          <a:xfrm>
            <a:off x="10539107" y="249408"/>
            <a:ext cx="786600" cy="15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9600" dirty="0">
                <a:solidFill>
                  <a:srgbClr val="ECF8FF"/>
                </a:solidFill>
              </a:rPr>
              <a:t>F</a:t>
            </a:r>
            <a:endParaRPr sz="9600" dirty="0">
              <a:solidFill>
                <a:srgbClr val="ECF8FF"/>
              </a:solidFill>
            </a:endParaRPr>
          </a:p>
        </p:txBody>
      </p:sp>
      <p:sp>
        <p:nvSpPr>
          <p:cNvPr id="709" name="Google Shape;709;p40"/>
          <p:cNvSpPr txBox="1">
            <a:spLocks noGrp="1"/>
          </p:cNvSpPr>
          <p:nvPr>
            <p:ph type="title"/>
          </p:nvPr>
        </p:nvSpPr>
        <p:spPr>
          <a:xfrm>
            <a:off x="11229908" y="249408"/>
            <a:ext cx="786600" cy="15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9600" dirty="0">
                <a:solidFill>
                  <a:srgbClr val="ECF8FF"/>
                </a:solidFill>
              </a:rPr>
              <a:t>O</a:t>
            </a:r>
            <a:endParaRPr sz="9600" dirty="0">
              <a:solidFill>
                <a:srgbClr val="ECF8FF"/>
              </a:solidFill>
            </a:endParaRPr>
          </a:p>
        </p:txBody>
      </p:sp>
      <p:sp>
        <p:nvSpPr>
          <p:cNvPr id="165" name="Google Shape;284;p33">
            <a:extLst>
              <a:ext uri="{FF2B5EF4-FFF2-40B4-BE49-F238E27FC236}">
                <a16:creationId xmlns:a16="http://schemas.microsoft.com/office/drawing/2014/main" id="{9378B0F7-9E89-4F97-85E8-5AC62C86772B}"/>
              </a:ext>
            </a:extLst>
          </p:cNvPr>
          <p:cNvSpPr/>
          <p:nvPr/>
        </p:nvSpPr>
        <p:spPr>
          <a:xfrm rot="19969091" flipV="1">
            <a:off x="14941756" y="3820793"/>
            <a:ext cx="5178122" cy="5598556"/>
          </a:xfrm>
          <a:custGeom>
            <a:avLst/>
            <a:gdLst>
              <a:gd name="connsiteX0" fmla="*/ 88679 w 183727"/>
              <a:gd name="connsiteY0" fmla="*/ 0 h 159565"/>
              <a:gd name="connsiteX1" fmla="*/ 67776 w 183727"/>
              <a:gd name="connsiteY1" fmla="*/ 11683 h 159565"/>
              <a:gd name="connsiteX2" fmla="*/ 55068 w 183727"/>
              <a:gd name="connsiteY2" fmla="*/ 36920 h 159565"/>
              <a:gd name="connsiteX3" fmla="*/ 37955 w 183727"/>
              <a:gd name="connsiteY3" fmla="*/ 58905 h 159565"/>
              <a:gd name="connsiteX4" fmla="*/ 12749 w 183727"/>
              <a:gd name="connsiteY4" fmla="*/ 68509 h 159565"/>
              <a:gd name="connsiteX5" fmla="*/ 1437 w 183727"/>
              <a:gd name="connsiteY5" fmla="*/ 102963 h 159565"/>
              <a:gd name="connsiteX6" fmla="*/ 27922 w 183727"/>
              <a:gd name="connsiteY6" fmla="*/ 129988 h 159565"/>
              <a:gd name="connsiteX7" fmla="*/ 65072 w 183727"/>
              <a:gd name="connsiteY7" fmla="*/ 136164 h 159565"/>
              <a:gd name="connsiteX8" fmla="*/ 66204 w 183727"/>
              <a:gd name="connsiteY8" fmla="*/ 136161 h 159565"/>
              <a:gd name="connsiteX9" fmla="*/ 73705 w 183727"/>
              <a:gd name="connsiteY9" fmla="*/ 136097 h 159565"/>
              <a:gd name="connsiteX10" fmla="*/ 148461 w 183727"/>
              <a:gd name="connsiteY10" fmla="*/ 105089 h 159565"/>
              <a:gd name="connsiteX11" fmla="*/ 116537 w 183727"/>
              <a:gd name="connsiteY11" fmla="*/ 154472 h 159565"/>
              <a:gd name="connsiteX12" fmla="*/ 131081 w 183727"/>
              <a:gd name="connsiteY12" fmla="*/ 157983 h 159565"/>
              <a:gd name="connsiteX13" fmla="*/ 141613 w 183727"/>
              <a:gd name="connsiteY13" fmla="*/ 156174 h 159565"/>
              <a:gd name="connsiteX14" fmla="*/ 182376 w 183727"/>
              <a:gd name="connsiteY14" fmla="*/ 87705 h 159565"/>
              <a:gd name="connsiteX15" fmla="*/ 183075 w 183727"/>
              <a:gd name="connsiteY15" fmla="*/ 69752 h 159565"/>
              <a:gd name="connsiteX16" fmla="*/ 172465 w 183727"/>
              <a:gd name="connsiteY16" fmla="*/ 55992 h 159565"/>
              <a:gd name="connsiteX17" fmla="*/ 166410 w 183727"/>
              <a:gd name="connsiteY17" fmla="*/ 54903 h 159565"/>
              <a:gd name="connsiteX18" fmla="*/ 142073 w 183727"/>
              <a:gd name="connsiteY18" fmla="*/ 59491 h 159565"/>
              <a:gd name="connsiteX19" fmla="*/ 139482 w 183727"/>
              <a:gd name="connsiteY19" fmla="*/ 59326 h 159565"/>
              <a:gd name="connsiteX20" fmla="*/ 120148 w 183727"/>
              <a:gd name="connsiteY20" fmla="*/ 42688 h 159565"/>
              <a:gd name="connsiteX21" fmla="*/ 110906 w 183727"/>
              <a:gd name="connsiteY21" fmla="*/ 17760 h 159565"/>
              <a:gd name="connsiteX22" fmla="*/ 92172 w 183727"/>
              <a:gd name="connsiteY22" fmla="*/ 330 h 159565"/>
              <a:gd name="connsiteX23" fmla="*/ 88679 w 183727"/>
              <a:gd name="connsiteY23" fmla="*/ 0 h 159565"/>
              <a:gd name="connsiteX0" fmla="*/ 88679 w 183727"/>
              <a:gd name="connsiteY0" fmla="*/ 0 h 162073"/>
              <a:gd name="connsiteX1" fmla="*/ 67776 w 183727"/>
              <a:gd name="connsiteY1" fmla="*/ 11683 h 162073"/>
              <a:gd name="connsiteX2" fmla="*/ 55068 w 183727"/>
              <a:gd name="connsiteY2" fmla="*/ 36920 h 162073"/>
              <a:gd name="connsiteX3" fmla="*/ 37955 w 183727"/>
              <a:gd name="connsiteY3" fmla="*/ 58905 h 162073"/>
              <a:gd name="connsiteX4" fmla="*/ 12749 w 183727"/>
              <a:gd name="connsiteY4" fmla="*/ 68509 h 162073"/>
              <a:gd name="connsiteX5" fmla="*/ 1437 w 183727"/>
              <a:gd name="connsiteY5" fmla="*/ 102963 h 162073"/>
              <a:gd name="connsiteX6" fmla="*/ 27922 w 183727"/>
              <a:gd name="connsiteY6" fmla="*/ 129988 h 162073"/>
              <a:gd name="connsiteX7" fmla="*/ 65072 w 183727"/>
              <a:gd name="connsiteY7" fmla="*/ 136164 h 162073"/>
              <a:gd name="connsiteX8" fmla="*/ 66204 w 183727"/>
              <a:gd name="connsiteY8" fmla="*/ 136161 h 162073"/>
              <a:gd name="connsiteX9" fmla="*/ 19980 w 183727"/>
              <a:gd name="connsiteY9" fmla="*/ 161399 h 162073"/>
              <a:gd name="connsiteX10" fmla="*/ 148461 w 183727"/>
              <a:gd name="connsiteY10" fmla="*/ 105089 h 162073"/>
              <a:gd name="connsiteX11" fmla="*/ 116537 w 183727"/>
              <a:gd name="connsiteY11" fmla="*/ 154472 h 162073"/>
              <a:gd name="connsiteX12" fmla="*/ 131081 w 183727"/>
              <a:gd name="connsiteY12" fmla="*/ 157983 h 162073"/>
              <a:gd name="connsiteX13" fmla="*/ 141613 w 183727"/>
              <a:gd name="connsiteY13" fmla="*/ 156174 h 162073"/>
              <a:gd name="connsiteX14" fmla="*/ 182376 w 183727"/>
              <a:gd name="connsiteY14" fmla="*/ 87705 h 162073"/>
              <a:gd name="connsiteX15" fmla="*/ 183075 w 183727"/>
              <a:gd name="connsiteY15" fmla="*/ 69752 h 162073"/>
              <a:gd name="connsiteX16" fmla="*/ 172465 w 183727"/>
              <a:gd name="connsiteY16" fmla="*/ 55992 h 162073"/>
              <a:gd name="connsiteX17" fmla="*/ 166410 w 183727"/>
              <a:gd name="connsiteY17" fmla="*/ 54903 h 162073"/>
              <a:gd name="connsiteX18" fmla="*/ 142073 w 183727"/>
              <a:gd name="connsiteY18" fmla="*/ 59491 h 162073"/>
              <a:gd name="connsiteX19" fmla="*/ 139482 w 183727"/>
              <a:gd name="connsiteY19" fmla="*/ 59326 h 162073"/>
              <a:gd name="connsiteX20" fmla="*/ 120148 w 183727"/>
              <a:gd name="connsiteY20" fmla="*/ 42688 h 162073"/>
              <a:gd name="connsiteX21" fmla="*/ 110906 w 183727"/>
              <a:gd name="connsiteY21" fmla="*/ 17760 h 162073"/>
              <a:gd name="connsiteX22" fmla="*/ 92172 w 183727"/>
              <a:gd name="connsiteY22" fmla="*/ 330 h 162073"/>
              <a:gd name="connsiteX23" fmla="*/ 88679 w 183727"/>
              <a:gd name="connsiteY23" fmla="*/ 0 h 162073"/>
              <a:gd name="connsiteX0" fmla="*/ 88679 w 183727"/>
              <a:gd name="connsiteY0" fmla="*/ 0 h 161426"/>
              <a:gd name="connsiteX1" fmla="*/ 67776 w 183727"/>
              <a:gd name="connsiteY1" fmla="*/ 11683 h 161426"/>
              <a:gd name="connsiteX2" fmla="*/ 55068 w 183727"/>
              <a:gd name="connsiteY2" fmla="*/ 36920 h 161426"/>
              <a:gd name="connsiteX3" fmla="*/ 37955 w 183727"/>
              <a:gd name="connsiteY3" fmla="*/ 58905 h 161426"/>
              <a:gd name="connsiteX4" fmla="*/ 12749 w 183727"/>
              <a:gd name="connsiteY4" fmla="*/ 68509 h 161426"/>
              <a:gd name="connsiteX5" fmla="*/ 1437 w 183727"/>
              <a:gd name="connsiteY5" fmla="*/ 102963 h 161426"/>
              <a:gd name="connsiteX6" fmla="*/ 27922 w 183727"/>
              <a:gd name="connsiteY6" fmla="*/ 129988 h 161426"/>
              <a:gd name="connsiteX7" fmla="*/ 65072 w 183727"/>
              <a:gd name="connsiteY7" fmla="*/ 136164 h 161426"/>
              <a:gd name="connsiteX8" fmla="*/ 66204 w 183727"/>
              <a:gd name="connsiteY8" fmla="*/ 136161 h 161426"/>
              <a:gd name="connsiteX9" fmla="*/ 19980 w 183727"/>
              <a:gd name="connsiteY9" fmla="*/ 161399 h 161426"/>
              <a:gd name="connsiteX10" fmla="*/ 106446 w 183727"/>
              <a:gd name="connsiteY10" fmla="*/ 141329 h 161426"/>
              <a:gd name="connsiteX11" fmla="*/ 116537 w 183727"/>
              <a:gd name="connsiteY11" fmla="*/ 154472 h 161426"/>
              <a:gd name="connsiteX12" fmla="*/ 131081 w 183727"/>
              <a:gd name="connsiteY12" fmla="*/ 157983 h 161426"/>
              <a:gd name="connsiteX13" fmla="*/ 141613 w 183727"/>
              <a:gd name="connsiteY13" fmla="*/ 156174 h 161426"/>
              <a:gd name="connsiteX14" fmla="*/ 182376 w 183727"/>
              <a:gd name="connsiteY14" fmla="*/ 87705 h 161426"/>
              <a:gd name="connsiteX15" fmla="*/ 183075 w 183727"/>
              <a:gd name="connsiteY15" fmla="*/ 69752 h 161426"/>
              <a:gd name="connsiteX16" fmla="*/ 172465 w 183727"/>
              <a:gd name="connsiteY16" fmla="*/ 55992 h 161426"/>
              <a:gd name="connsiteX17" fmla="*/ 166410 w 183727"/>
              <a:gd name="connsiteY17" fmla="*/ 54903 h 161426"/>
              <a:gd name="connsiteX18" fmla="*/ 142073 w 183727"/>
              <a:gd name="connsiteY18" fmla="*/ 59491 h 161426"/>
              <a:gd name="connsiteX19" fmla="*/ 139482 w 183727"/>
              <a:gd name="connsiteY19" fmla="*/ 59326 h 161426"/>
              <a:gd name="connsiteX20" fmla="*/ 120148 w 183727"/>
              <a:gd name="connsiteY20" fmla="*/ 42688 h 161426"/>
              <a:gd name="connsiteX21" fmla="*/ 110906 w 183727"/>
              <a:gd name="connsiteY21" fmla="*/ 17760 h 161426"/>
              <a:gd name="connsiteX22" fmla="*/ 92172 w 183727"/>
              <a:gd name="connsiteY22" fmla="*/ 330 h 161426"/>
              <a:gd name="connsiteX23" fmla="*/ 88679 w 183727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5976" h="161426" extrusionOk="0">
                <a:moveTo>
                  <a:pt x="88679" y="0"/>
                </a:moveTo>
                <a:cubicBezTo>
                  <a:pt x="80603" y="0"/>
                  <a:pt x="72823" y="5145"/>
                  <a:pt x="67776" y="11683"/>
                </a:cubicBezTo>
                <a:cubicBezTo>
                  <a:pt x="62004" y="19160"/>
                  <a:pt x="58919" y="28295"/>
                  <a:pt x="55068" y="36920"/>
                </a:cubicBezTo>
                <a:cubicBezTo>
                  <a:pt x="51217" y="45546"/>
                  <a:pt x="46140" y="54189"/>
                  <a:pt x="37955" y="58905"/>
                </a:cubicBezTo>
                <a:cubicBezTo>
                  <a:pt x="30141" y="63408"/>
                  <a:pt x="20422" y="63770"/>
                  <a:pt x="12749" y="68509"/>
                </a:cubicBezTo>
                <a:cubicBezTo>
                  <a:pt x="1675" y="75349"/>
                  <a:pt x="-2465" y="90546"/>
                  <a:pt x="1437" y="102963"/>
                </a:cubicBezTo>
                <a:cubicBezTo>
                  <a:pt x="5338" y="115381"/>
                  <a:pt x="15942" y="124899"/>
                  <a:pt x="27922" y="129988"/>
                </a:cubicBezTo>
                <a:cubicBezTo>
                  <a:pt x="39555" y="134932"/>
                  <a:pt x="52419" y="136164"/>
                  <a:pt x="65072" y="136164"/>
                </a:cubicBezTo>
                <a:cubicBezTo>
                  <a:pt x="65449" y="136163"/>
                  <a:pt x="73719" y="131955"/>
                  <a:pt x="66204" y="136161"/>
                </a:cubicBezTo>
                <a:cubicBezTo>
                  <a:pt x="58689" y="140367"/>
                  <a:pt x="13273" y="160538"/>
                  <a:pt x="19980" y="161399"/>
                </a:cubicBezTo>
                <a:cubicBezTo>
                  <a:pt x="26687" y="162260"/>
                  <a:pt x="90353" y="142484"/>
                  <a:pt x="106446" y="141329"/>
                </a:cubicBezTo>
                <a:cubicBezTo>
                  <a:pt x="122539" y="140174"/>
                  <a:pt x="112431" y="151696"/>
                  <a:pt x="116537" y="154472"/>
                </a:cubicBezTo>
                <a:cubicBezTo>
                  <a:pt x="120643" y="157248"/>
                  <a:pt x="126902" y="157699"/>
                  <a:pt x="131081" y="157983"/>
                </a:cubicBezTo>
                <a:cubicBezTo>
                  <a:pt x="135260" y="158267"/>
                  <a:pt x="143494" y="159223"/>
                  <a:pt x="141613" y="156174"/>
                </a:cubicBezTo>
                <a:cubicBezTo>
                  <a:pt x="98512" y="86318"/>
                  <a:pt x="175466" y="102109"/>
                  <a:pt x="182376" y="87705"/>
                </a:cubicBezTo>
                <a:cubicBezTo>
                  <a:pt x="189286" y="73301"/>
                  <a:pt x="184355" y="75646"/>
                  <a:pt x="183075" y="69752"/>
                </a:cubicBezTo>
                <a:cubicBezTo>
                  <a:pt x="181793" y="63856"/>
                  <a:pt x="178080" y="58198"/>
                  <a:pt x="172465" y="55992"/>
                </a:cubicBezTo>
                <a:cubicBezTo>
                  <a:pt x="170479" y="55213"/>
                  <a:pt x="168458" y="54903"/>
                  <a:pt x="166410" y="54903"/>
                </a:cubicBezTo>
                <a:cubicBezTo>
                  <a:pt x="158525" y="54903"/>
                  <a:pt x="150244" y="59491"/>
                  <a:pt x="142073" y="59491"/>
                </a:cubicBezTo>
                <a:cubicBezTo>
                  <a:pt x="141208" y="59491"/>
                  <a:pt x="140344" y="59439"/>
                  <a:pt x="139482" y="59326"/>
                </a:cubicBezTo>
                <a:cubicBezTo>
                  <a:pt x="130689" y="58166"/>
                  <a:pt x="123973" y="50690"/>
                  <a:pt x="120148" y="42688"/>
                </a:cubicBezTo>
                <a:cubicBezTo>
                  <a:pt x="116323" y="34688"/>
                  <a:pt x="114574" y="25834"/>
                  <a:pt x="110906" y="17760"/>
                </a:cubicBezTo>
                <a:cubicBezTo>
                  <a:pt x="107238" y="9687"/>
                  <a:pt x="100882" y="2001"/>
                  <a:pt x="92172" y="330"/>
                </a:cubicBezTo>
                <a:cubicBezTo>
                  <a:pt x="91007" y="106"/>
                  <a:pt x="89840" y="0"/>
                  <a:pt x="88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6" name="Google Shape;284;p33">
            <a:extLst>
              <a:ext uri="{FF2B5EF4-FFF2-40B4-BE49-F238E27FC236}">
                <a16:creationId xmlns:a16="http://schemas.microsoft.com/office/drawing/2014/main" id="{CE41BC3E-D49A-49CF-B668-8CBA24A9A4BE}"/>
              </a:ext>
            </a:extLst>
          </p:cNvPr>
          <p:cNvSpPr/>
          <p:nvPr/>
        </p:nvSpPr>
        <p:spPr>
          <a:xfrm rot="18373304" flipV="1">
            <a:off x="-3453257" y="-3477561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Google Shape;707;p40">
            <a:extLst>
              <a:ext uri="{FF2B5EF4-FFF2-40B4-BE49-F238E27FC236}">
                <a16:creationId xmlns:a16="http://schemas.microsoft.com/office/drawing/2014/main" id="{E70422D7-D85B-45CC-B940-CEC685567F0A}"/>
              </a:ext>
            </a:extLst>
          </p:cNvPr>
          <p:cNvSpPr txBox="1">
            <a:spLocks/>
          </p:cNvSpPr>
          <p:nvPr/>
        </p:nvSpPr>
        <p:spPr>
          <a:xfrm>
            <a:off x="10581617" y="1299105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O</a:t>
            </a:r>
          </a:p>
        </p:txBody>
      </p:sp>
      <p:sp>
        <p:nvSpPr>
          <p:cNvPr id="99" name="Google Shape;709;p40">
            <a:extLst>
              <a:ext uri="{FF2B5EF4-FFF2-40B4-BE49-F238E27FC236}">
                <a16:creationId xmlns:a16="http://schemas.microsoft.com/office/drawing/2014/main" id="{DEDB248B-308E-437B-A219-F73C5941CB04}"/>
              </a:ext>
            </a:extLst>
          </p:cNvPr>
          <p:cNvSpPr txBox="1">
            <a:spLocks/>
          </p:cNvSpPr>
          <p:nvPr/>
        </p:nvSpPr>
        <p:spPr>
          <a:xfrm>
            <a:off x="11259718" y="1324505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D</a:t>
            </a:r>
          </a:p>
        </p:txBody>
      </p:sp>
      <p:sp>
        <p:nvSpPr>
          <p:cNvPr id="100" name="Google Shape;707;p40">
            <a:extLst>
              <a:ext uri="{FF2B5EF4-FFF2-40B4-BE49-F238E27FC236}">
                <a16:creationId xmlns:a16="http://schemas.microsoft.com/office/drawing/2014/main" id="{865E704D-D592-4617-BEC2-682F16B207DC}"/>
              </a:ext>
            </a:extLst>
          </p:cNvPr>
          <p:cNvSpPr txBox="1">
            <a:spLocks/>
          </p:cNvSpPr>
          <p:nvPr/>
        </p:nvSpPr>
        <p:spPr>
          <a:xfrm>
            <a:off x="10566965" y="2941822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C</a:t>
            </a:r>
          </a:p>
        </p:txBody>
      </p:sp>
      <p:sp>
        <p:nvSpPr>
          <p:cNvPr id="101" name="Google Shape;709;p40">
            <a:extLst>
              <a:ext uri="{FF2B5EF4-FFF2-40B4-BE49-F238E27FC236}">
                <a16:creationId xmlns:a16="http://schemas.microsoft.com/office/drawing/2014/main" id="{CFE7F92E-3555-461D-AC27-88ADE256F275}"/>
              </a:ext>
            </a:extLst>
          </p:cNvPr>
          <p:cNvSpPr txBox="1">
            <a:spLocks/>
          </p:cNvSpPr>
          <p:nvPr/>
        </p:nvSpPr>
        <p:spPr>
          <a:xfrm>
            <a:off x="11180053" y="2941822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>
                <a:solidFill>
                  <a:srgbClr val="ECF8FF"/>
                </a:solidFill>
              </a:rPr>
              <a:t>O</a:t>
            </a:r>
            <a:endParaRPr lang="en-IN" sz="9600" dirty="0">
              <a:solidFill>
                <a:srgbClr val="ECF8FF"/>
              </a:solidFill>
            </a:endParaRPr>
          </a:p>
        </p:txBody>
      </p:sp>
      <p:sp>
        <p:nvSpPr>
          <p:cNvPr id="102" name="Google Shape;707;p40">
            <a:extLst>
              <a:ext uri="{FF2B5EF4-FFF2-40B4-BE49-F238E27FC236}">
                <a16:creationId xmlns:a16="http://schemas.microsoft.com/office/drawing/2014/main" id="{7D6E3135-316E-4E10-811F-667BCC1ADE19}"/>
              </a:ext>
            </a:extLst>
          </p:cNvPr>
          <p:cNvSpPr txBox="1">
            <a:spLocks/>
          </p:cNvSpPr>
          <p:nvPr/>
        </p:nvSpPr>
        <p:spPr>
          <a:xfrm>
            <a:off x="10620662" y="3991519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O</a:t>
            </a:r>
          </a:p>
        </p:txBody>
      </p:sp>
      <p:sp>
        <p:nvSpPr>
          <p:cNvPr id="103" name="Google Shape;709;p40">
            <a:extLst>
              <a:ext uri="{FF2B5EF4-FFF2-40B4-BE49-F238E27FC236}">
                <a16:creationId xmlns:a16="http://schemas.microsoft.com/office/drawing/2014/main" id="{982404A6-7255-4224-80E3-73E44DF27C25}"/>
              </a:ext>
            </a:extLst>
          </p:cNvPr>
          <p:cNvSpPr txBox="1">
            <a:spLocks/>
          </p:cNvSpPr>
          <p:nvPr/>
        </p:nvSpPr>
        <p:spPr>
          <a:xfrm>
            <a:off x="11250389" y="3991519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8" name="3D Model 107" descr="Scooter">
                <a:extLst>
                  <a:ext uri="{FF2B5EF4-FFF2-40B4-BE49-F238E27FC236}">
                    <a16:creationId xmlns:a16="http://schemas.microsoft.com/office/drawing/2014/main" id="{D0090424-FB13-42CE-8769-F285162B2C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3935948"/>
                  </p:ext>
                </p:extLst>
              </p:nvPr>
            </p:nvGraphicFramePr>
            <p:xfrm>
              <a:off x="-7700334" y="1279318"/>
              <a:ext cx="6890076" cy="4853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890076" cy="485350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2341" ay="4338834" az="155591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1169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8" name="3D Model 107" descr="Scooter">
                <a:extLst>
                  <a:ext uri="{FF2B5EF4-FFF2-40B4-BE49-F238E27FC236}">
                    <a16:creationId xmlns:a16="http://schemas.microsoft.com/office/drawing/2014/main" id="{D0090424-FB13-42CE-8769-F285162B2C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700334" y="1279318"/>
                <a:ext cx="6890076" cy="4853506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687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49;p30">
            <a:extLst>
              <a:ext uri="{FF2B5EF4-FFF2-40B4-BE49-F238E27FC236}">
                <a16:creationId xmlns:a16="http://schemas.microsoft.com/office/drawing/2014/main" id="{D27078FA-859A-4D58-91B0-35601002AD43}"/>
              </a:ext>
            </a:extLst>
          </p:cNvPr>
          <p:cNvGrpSpPr/>
          <p:nvPr/>
        </p:nvGrpSpPr>
        <p:grpSpPr>
          <a:xfrm rot="9662009">
            <a:off x="1239702" y="1178546"/>
            <a:ext cx="5457519" cy="4089465"/>
            <a:chOff x="936525" y="238100"/>
            <a:chExt cx="5319975" cy="3986400"/>
          </a:xfrm>
        </p:grpSpPr>
        <p:sp>
          <p:nvSpPr>
            <p:cNvPr id="48" name="Google Shape;150;p30">
              <a:extLst>
                <a:ext uri="{FF2B5EF4-FFF2-40B4-BE49-F238E27FC236}">
                  <a16:creationId xmlns:a16="http://schemas.microsoft.com/office/drawing/2014/main" id="{E2C93FB9-84AF-4FFD-930C-0D6C95BF3B54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51;p30">
              <a:extLst>
                <a:ext uri="{FF2B5EF4-FFF2-40B4-BE49-F238E27FC236}">
                  <a16:creationId xmlns:a16="http://schemas.microsoft.com/office/drawing/2014/main" id="{31261400-6161-44CC-B0AF-78E21CA6A241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52;p30">
              <a:extLst>
                <a:ext uri="{FF2B5EF4-FFF2-40B4-BE49-F238E27FC236}">
                  <a16:creationId xmlns:a16="http://schemas.microsoft.com/office/drawing/2014/main" id="{D909E7D0-1DB3-4B09-8CF3-2A50BEA13562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53;p30">
              <a:extLst>
                <a:ext uri="{FF2B5EF4-FFF2-40B4-BE49-F238E27FC236}">
                  <a16:creationId xmlns:a16="http://schemas.microsoft.com/office/drawing/2014/main" id="{A2A4F958-4054-46BB-9B40-66223004050E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54;p30">
              <a:extLst>
                <a:ext uri="{FF2B5EF4-FFF2-40B4-BE49-F238E27FC236}">
                  <a16:creationId xmlns:a16="http://schemas.microsoft.com/office/drawing/2014/main" id="{11369B35-188D-493E-B17C-A47F715B1EF2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7" name="Google Shape;377;p35"/>
          <p:cNvSpPr txBox="1">
            <a:spLocks noGrp="1"/>
          </p:cNvSpPr>
          <p:nvPr>
            <p:ph type="ctrTitle"/>
          </p:nvPr>
        </p:nvSpPr>
        <p:spPr>
          <a:xfrm>
            <a:off x="6869928" y="2119625"/>
            <a:ext cx="3898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7200" dirty="0"/>
              <a:t>EDA</a:t>
            </a:r>
            <a:endParaRPr dirty="0"/>
          </a:p>
        </p:txBody>
      </p:sp>
      <p:sp>
        <p:nvSpPr>
          <p:cNvPr id="379" name="Google Shape;379;p35"/>
          <p:cNvSpPr txBox="1">
            <a:spLocks noGrp="1"/>
          </p:cNvSpPr>
          <p:nvPr>
            <p:ph type="title" idx="2"/>
          </p:nvPr>
        </p:nvSpPr>
        <p:spPr>
          <a:xfrm>
            <a:off x="6871800" y="2119625"/>
            <a:ext cx="1913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grpSp>
        <p:nvGrpSpPr>
          <p:cNvPr id="381" name="Google Shape;381;p35"/>
          <p:cNvGrpSpPr/>
          <p:nvPr/>
        </p:nvGrpSpPr>
        <p:grpSpPr>
          <a:xfrm>
            <a:off x="1157931" y="1685264"/>
            <a:ext cx="4884806" cy="3861723"/>
            <a:chOff x="-366069" y="828012"/>
            <a:chExt cx="4884806" cy="3861723"/>
          </a:xfrm>
        </p:grpSpPr>
        <p:grpSp>
          <p:nvGrpSpPr>
            <p:cNvPr id="382" name="Google Shape;382;p35"/>
            <p:cNvGrpSpPr/>
            <p:nvPr/>
          </p:nvGrpSpPr>
          <p:grpSpPr>
            <a:xfrm>
              <a:off x="-366069" y="828012"/>
              <a:ext cx="4884806" cy="3861723"/>
              <a:chOff x="-366069" y="828012"/>
              <a:chExt cx="4884806" cy="3861723"/>
            </a:xfrm>
          </p:grpSpPr>
          <p:sp>
            <p:nvSpPr>
              <p:cNvPr id="383" name="Google Shape;383;p35"/>
              <p:cNvSpPr/>
              <p:nvPr/>
            </p:nvSpPr>
            <p:spPr>
              <a:xfrm>
                <a:off x="-366069" y="4450023"/>
                <a:ext cx="4884806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260836" h="12800" extrusionOk="0">
                    <a:moveTo>
                      <a:pt x="130418" y="1"/>
                    </a:moveTo>
                    <a:cubicBezTo>
                      <a:pt x="95830" y="1"/>
                      <a:pt x="62657" y="674"/>
                      <a:pt x="38199" y="1875"/>
                    </a:cubicBezTo>
                    <a:cubicBezTo>
                      <a:pt x="13742" y="3075"/>
                      <a:pt x="1" y="4703"/>
                      <a:pt x="1" y="6399"/>
                    </a:cubicBezTo>
                    <a:cubicBezTo>
                      <a:pt x="1" y="8096"/>
                      <a:pt x="13742" y="9724"/>
                      <a:pt x="38199" y="10924"/>
                    </a:cubicBezTo>
                    <a:cubicBezTo>
                      <a:pt x="62657" y="12124"/>
                      <a:pt x="95830" y="12799"/>
                      <a:pt x="130419" y="12799"/>
                    </a:cubicBezTo>
                    <a:cubicBezTo>
                      <a:pt x="165007" y="12799"/>
                      <a:pt x="198180" y="12124"/>
                      <a:pt x="222637" y="10924"/>
                    </a:cubicBezTo>
                    <a:cubicBezTo>
                      <a:pt x="247095" y="9724"/>
                      <a:pt x="260836" y="8096"/>
                      <a:pt x="260836" y="6399"/>
                    </a:cubicBezTo>
                    <a:cubicBezTo>
                      <a:pt x="260836" y="4703"/>
                      <a:pt x="247095" y="3075"/>
                      <a:pt x="222637" y="1875"/>
                    </a:cubicBezTo>
                    <a:cubicBezTo>
                      <a:pt x="198180" y="674"/>
                      <a:pt x="165007" y="1"/>
                      <a:pt x="130418" y="1"/>
                    </a:cubicBezTo>
                    <a:close/>
                  </a:path>
                </a:pathLst>
              </a:custGeom>
              <a:solidFill>
                <a:srgbClr val="CBEC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4" name="Google Shape;384;p35"/>
              <p:cNvSpPr/>
              <p:nvPr/>
            </p:nvSpPr>
            <p:spPr>
              <a:xfrm>
                <a:off x="1720043" y="2281566"/>
                <a:ext cx="842569" cy="1414413"/>
              </a:xfrm>
              <a:custGeom>
                <a:avLst/>
                <a:gdLst/>
                <a:ahLst/>
                <a:cxnLst/>
                <a:rect l="l" t="t" r="r" b="b"/>
                <a:pathLst>
                  <a:path w="44991" h="75526" extrusionOk="0">
                    <a:moveTo>
                      <a:pt x="22682" y="0"/>
                    </a:moveTo>
                    <a:lnTo>
                      <a:pt x="8861" y="7179"/>
                    </a:lnTo>
                    <a:lnTo>
                      <a:pt x="8380" y="15390"/>
                    </a:lnTo>
                    <a:cubicBezTo>
                      <a:pt x="8152" y="19298"/>
                      <a:pt x="10426" y="22924"/>
                      <a:pt x="14044" y="24420"/>
                    </a:cubicBezTo>
                    <a:lnTo>
                      <a:pt x="24757" y="28850"/>
                    </a:lnTo>
                    <a:cubicBezTo>
                      <a:pt x="25245" y="29052"/>
                      <a:pt x="25403" y="29665"/>
                      <a:pt x="25076" y="30078"/>
                    </a:cubicBezTo>
                    <a:lnTo>
                      <a:pt x="5607" y="54622"/>
                    </a:lnTo>
                    <a:cubicBezTo>
                      <a:pt x="5491" y="54770"/>
                      <a:pt x="5535" y="54987"/>
                      <a:pt x="5701" y="55079"/>
                    </a:cubicBezTo>
                    <a:lnTo>
                      <a:pt x="7154" y="55869"/>
                    </a:lnTo>
                    <a:lnTo>
                      <a:pt x="5404" y="58748"/>
                    </a:lnTo>
                    <a:lnTo>
                      <a:pt x="5409" y="58752"/>
                    </a:lnTo>
                    <a:cubicBezTo>
                      <a:pt x="5175" y="58665"/>
                      <a:pt x="4934" y="58623"/>
                      <a:pt x="4696" y="58623"/>
                    </a:cubicBezTo>
                    <a:cubicBezTo>
                      <a:pt x="4018" y="58623"/>
                      <a:pt x="3365" y="58962"/>
                      <a:pt x="2979" y="59558"/>
                    </a:cubicBezTo>
                    <a:lnTo>
                      <a:pt x="0" y="64165"/>
                    </a:lnTo>
                    <a:lnTo>
                      <a:pt x="17575" y="75526"/>
                    </a:lnTo>
                    <a:cubicBezTo>
                      <a:pt x="18455" y="74167"/>
                      <a:pt x="18065" y="72354"/>
                      <a:pt x="16705" y="71476"/>
                    </a:cubicBezTo>
                    <a:lnTo>
                      <a:pt x="15173" y="70486"/>
                    </a:lnTo>
                    <a:cubicBezTo>
                      <a:pt x="14149" y="69822"/>
                      <a:pt x="13501" y="68708"/>
                      <a:pt x="13435" y="67489"/>
                    </a:cubicBezTo>
                    <a:lnTo>
                      <a:pt x="13294" y="64926"/>
                    </a:lnTo>
                    <a:cubicBezTo>
                      <a:pt x="13252" y="64185"/>
                      <a:pt x="12859" y="63507"/>
                      <a:pt x="12236" y="63104"/>
                    </a:cubicBezTo>
                    <a:lnTo>
                      <a:pt x="12040" y="62977"/>
                    </a:lnTo>
                    <a:lnTo>
                      <a:pt x="13602" y="59372"/>
                    </a:lnTo>
                    <a:lnTo>
                      <a:pt x="14396" y="59804"/>
                    </a:lnTo>
                    <a:cubicBezTo>
                      <a:pt x="14614" y="59922"/>
                      <a:pt x="14852" y="59980"/>
                      <a:pt x="15088" y="59980"/>
                    </a:cubicBezTo>
                    <a:cubicBezTo>
                      <a:pt x="15473" y="59980"/>
                      <a:pt x="15854" y="59826"/>
                      <a:pt x="16135" y="59532"/>
                    </a:cubicBezTo>
                    <a:lnTo>
                      <a:pt x="40884" y="33644"/>
                    </a:lnTo>
                    <a:cubicBezTo>
                      <a:pt x="44904" y="29931"/>
                      <a:pt x="44990" y="23607"/>
                      <a:pt x="41074" y="19786"/>
                    </a:cubicBezTo>
                    <a:lnTo>
                      <a:pt x="226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5" name="Google Shape;385;p35"/>
              <p:cNvSpPr/>
              <p:nvPr/>
            </p:nvSpPr>
            <p:spPr>
              <a:xfrm>
                <a:off x="1703057" y="3483197"/>
                <a:ext cx="349418" cy="247840"/>
              </a:xfrm>
              <a:custGeom>
                <a:avLst/>
                <a:gdLst/>
                <a:ahLst/>
                <a:cxnLst/>
                <a:rect l="l" t="t" r="r" b="b"/>
                <a:pathLst>
                  <a:path w="18658" h="13234" extrusionOk="0">
                    <a:moveTo>
                      <a:pt x="907" y="1"/>
                    </a:moveTo>
                    <a:lnTo>
                      <a:pt x="284" y="963"/>
                    </a:lnTo>
                    <a:cubicBezTo>
                      <a:pt x="0" y="1402"/>
                      <a:pt x="126" y="1988"/>
                      <a:pt x="566" y="2273"/>
                    </a:cubicBezTo>
                    <a:lnTo>
                      <a:pt x="17522" y="13234"/>
                    </a:lnTo>
                    <a:lnTo>
                      <a:pt x="18658" y="11475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6" name="Google Shape;386;p35"/>
              <p:cNvSpPr/>
              <p:nvPr/>
            </p:nvSpPr>
            <p:spPr>
              <a:xfrm>
                <a:off x="655497" y="2970644"/>
                <a:ext cx="871746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46549" h="13340" extrusionOk="0">
                    <a:moveTo>
                      <a:pt x="902" y="1"/>
                    </a:moveTo>
                    <a:cubicBezTo>
                      <a:pt x="402" y="7"/>
                      <a:pt x="1" y="414"/>
                      <a:pt x="1" y="915"/>
                    </a:cubicBezTo>
                    <a:cubicBezTo>
                      <a:pt x="1" y="1414"/>
                      <a:pt x="402" y="1821"/>
                      <a:pt x="902" y="1829"/>
                    </a:cubicBezTo>
                    <a:lnTo>
                      <a:pt x="29998" y="1829"/>
                    </a:lnTo>
                    <a:cubicBezTo>
                      <a:pt x="32369" y="1829"/>
                      <a:pt x="34597" y="2751"/>
                      <a:pt x="36274" y="4428"/>
                    </a:cubicBezTo>
                    <a:lnTo>
                      <a:pt x="44916" y="13071"/>
                    </a:lnTo>
                    <a:cubicBezTo>
                      <a:pt x="45087" y="13243"/>
                      <a:pt x="45321" y="13339"/>
                      <a:pt x="45562" y="13339"/>
                    </a:cubicBezTo>
                    <a:cubicBezTo>
                      <a:pt x="45932" y="13339"/>
                      <a:pt x="46266" y="13116"/>
                      <a:pt x="46407" y="12775"/>
                    </a:cubicBezTo>
                    <a:cubicBezTo>
                      <a:pt x="46548" y="12432"/>
                      <a:pt x="46471" y="12040"/>
                      <a:pt x="46209" y="11778"/>
                    </a:cubicBezTo>
                    <a:lnTo>
                      <a:pt x="37566" y="3135"/>
                    </a:lnTo>
                    <a:cubicBezTo>
                      <a:pt x="35544" y="1113"/>
                      <a:pt x="32856" y="1"/>
                      <a:pt x="29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7" name="Google Shape;387;p35"/>
              <p:cNvSpPr/>
              <p:nvPr/>
            </p:nvSpPr>
            <p:spPr>
              <a:xfrm>
                <a:off x="2471952" y="3196479"/>
                <a:ext cx="1424769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79" h="76079" extrusionOk="0">
                    <a:moveTo>
                      <a:pt x="38039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39" y="69984"/>
                    </a:cubicBezTo>
                    <a:cubicBezTo>
                      <a:pt x="20425" y="69984"/>
                      <a:pt x="6095" y="55654"/>
                      <a:pt x="6095" y="38040"/>
                    </a:cubicBezTo>
                    <a:cubicBezTo>
                      <a:pt x="6095" y="20426"/>
                      <a:pt x="20425" y="6094"/>
                      <a:pt x="38039" y="6094"/>
                    </a:cubicBezTo>
                    <a:close/>
                    <a:moveTo>
                      <a:pt x="38039" y="1"/>
                    </a:moveTo>
                    <a:cubicBezTo>
                      <a:pt x="17065" y="1"/>
                      <a:pt x="0" y="17065"/>
                      <a:pt x="0" y="38040"/>
                    </a:cubicBezTo>
                    <a:cubicBezTo>
                      <a:pt x="0" y="59014"/>
                      <a:pt x="17065" y="76079"/>
                      <a:pt x="38039" y="76079"/>
                    </a:cubicBezTo>
                    <a:cubicBezTo>
                      <a:pt x="59014" y="76079"/>
                      <a:pt x="76078" y="59014"/>
                      <a:pt x="76078" y="38040"/>
                    </a:cubicBezTo>
                    <a:cubicBezTo>
                      <a:pt x="76078" y="17065"/>
                      <a:pt x="59014" y="1"/>
                      <a:pt x="38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8" name="Google Shape;388;p35"/>
              <p:cNvSpPr/>
              <p:nvPr/>
            </p:nvSpPr>
            <p:spPr>
              <a:xfrm>
                <a:off x="3093780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0" y="1"/>
                      <a:pt x="1" y="2260"/>
                      <a:pt x="1" y="5067"/>
                    </a:cubicBezTo>
                    <a:cubicBezTo>
                      <a:pt x="1" y="7872"/>
                      <a:pt x="2260" y="10131"/>
                      <a:pt x="5065" y="10131"/>
                    </a:cubicBezTo>
                    <a:cubicBezTo>
                      <a:pt x="7872" y="10131"/>
                      <a:pt x="10130" y="7872"/>
                      <a:pt x="10130" y="5067"/>
                    </a:cubicBezTo>
                    <a:cubicBezTo>
                      <a:pt x="10130" y="2260"/>
                      <a:pt x="787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9" name="Google Shape;389;p35"/>
              <p:cNvSpPr/>
              <p:nvPr/>
            </p:nvSpPr>
            <p:spPr>
              <a:xfrm>
                <a:off x="2413523" y="3126626"/>
                <a:ext cx="826501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44133" h="44133" extrusionOk="0">
                    <a:moveTo>
                      <a:pt x="37414" y="0"/>
                    </a:moveTo>
                    <a:cubicBezTo>
                      <a:pt x="16784" y="0"/>
                      <a:pt x="0" y="16784"/>
                      <a:pt x="0" y="37415"/>
                    </a:cubicBezTo>
                    <a:lnTo>
                      <a:pt x="0" y="42609"/>
                    </a:lnTo>
                    <a:cubicBezTo>
                      <a:pt x="0" y="43451"/>
                      <a:pt x="682" y="44133"/>
                      <a:pt x="1523" y="44133"/>
                    </a:cubicBezTo>
                    <a:cubicBezTo>
                      <a:pt x="2365" y="44133"/>
                      <a:pt x="3047" y="43451"/>
                      <a:pt x="3047" y="42609"/>
                    </a:cubicBezTo>
                    <a:lnTo>
                      <a:pt x="3047" y="37415"/>
                    </a:lnTo>
                    <a:cubicBezTo>
                      <a:pt x="3047" y="18464"/>
                      <a:pt x="18463" y="3047"/>
                      <a:pt x="37414" y="3047"/>
                    </a:cubicBezTo>
                    <a:lnTo>
                      <a:pt x="42608" y="3047"/>
                    </a:lnTo>
                    <a:cubicBezTo>
                      <a:pt x="43450" y="3047"/>
                      <a:pt x="44132" y="2365"/>
                      <a:pt x="44132" y="1523"/>
                    </a:cubicBezTo>
                    <a:cubicBezTo>
                      <a:pt x="44132" y="683"/>
                      <a:pt x="43450" y="0"/>
                      <a:pt x="4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0" name="Google Shape;390;p35"/>
              <p:cNvSpPr/>
              <p:nvPr/>
            </p:nvSpPr>
            <p:spPr>
              <a:xfrm>
                <a:off x="368030" y="3196479"/>
                <a:ext cx="1424788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80" h="76079" extrusionOk="0">
                    <a:moveTo>
                      <a:pt x="38041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41" y="69984"/>
                    </a:cubicBezTo>
                    <a:cubicBezTo>
                      <a:pt x="20425" y="69984"/>
                      <a:pt x="6096" y="55654"/>
                      <a:pt x="6096" y="38040"/>
                    </a:cubicBezTo>
                    <a:cubicBezTo>
                      <a:pt x="6096" y="20426"/>
                      <a:pt x="20425" y="6094"/>
                      <a:pt x="38041" y="6094"/>
                    </a:cubicBezTo>
                    <a:close/>
                    <a:moveTo>
                      <a:pt x="38041" y="1"/>
                    </a:moveTo>
                    <a:cubicBezTo>
                      <a:pt x="17066" y="1"/>
                      <a:pt x="1" y="17065"/>
                      <a:pt x="1" y="38040"/>
                    </a:cubicBezTo>
                    <a:cubicBezTo>
                      <a:pt x="1" y="59014"/>
                      <a:pt x="17066" y="76079"/>
                      <a:pt x="38041" y="76079"/>
                    </a:cubicBezTo>
                    <a:cubicBezTo>
                      <a:pt x="59016" y="76079"/>
                      <a:pt x="76080" y="59014"/>
                      <a:pt x="76080" y="38040"/>
                    </a:cubicBezTo>
                    <a:cubicBezTo>
                      <a:pt x="76080" y="17065"/>
                      <a:pt x="59016" y="1"/>
                      <a:pt x="38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1" name="Google Shape;391;p35"/>
              <p:cNvSpPr/>
              <p:nvPr/>
            </p:nvSpPr>
            <p:spPr>
              <a:xfrm>
                <a:off x="284487" y="3115202"/>
                <a:ext cx="1430669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76394" h="44133" extrusionOk="0">
                    <a:moveTo>
                      <a:pt x="38582" y="0"/>
                    </a:moveTo>
                    <a:cubicBezTo>
                      <a:pt x="17306" y="0"/>
                      <a:pt x="0" y="16784"/>
                      <a:pt x="0" y="37414"/>
                    </a:cubicBezTo>
                    <a:lnTo>
                      <a:pt x="0" y="42610"/>
                    </a:lnTo>
                    <a:cubicBezTo>
                      <a:pt x="0" y="43450"/>
                      <a:pt x="682" y="44133"/>
                      <a:pt x="1524" y="44133"/>
                    </a:cubicBezTo>
                    <a:cubicBezTo>
                      <a:pt x="2366" y="44133"/>
                      <a:pt x="3048" y="43450"/>
                      <a:pt x="3048" y="42610"/>
                    </a:cubicBezTo>
                    <a:lnTo>
                      <a:pt x="3048" y="37414"/>
                    </a:lnTo>
                    <a:cubicBezTo>
                      <a:pt x="3048" y="18465"/>
                      <a:pt x="18989" y="3047"/>
                      <a:pt x="38582" y="3047"/>
                    </a:cubicBezTo>
                    <a:lnTo>
                      <a:pt x="43944" y="3047"/>
                    </a:lnTo>
                    <a:cubicBezTo>
                      <a:pt x="55777" y="3047"/>
                      <a:pt x="66797" y="8719"/>
                      <a:pt x="73423" y="18220"/>
                    </a:cubicBezTo>
                    <a:cubicBezTo>
                      <a:pt x="73720" y="18637"/>
                      <a:pt x="74188" y="18859"/>
                      <a:pt x="74664" y="18859"/>
                    </a:cubicBezTo>
                    <a:cubicBezTo>
                      <a:pt x="74965" y="18859"/>
                      <a:pt x="75270" y="18770"/>
                      <a:pt x="75535" y="18584"/>
                    </a:cubicBezTo>
                    <a:cubicBezTo>
                      <a:pt x="76220" y="18106"/>
                      <a:pt x="76393" y="17167"/>
                      <a:pt x="75923" y="16476"/>
                    </a:cubicBezTo>
                    <a:cubicBezTo>
                      <a:pt x="68727" y="6160"/>
                      <a:pt x="56771" y="0"/>
                      <a:pt x="43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2" name="Google Shape;392;p35"/>
              <p:cNvSpPr/>
              <p:nvPr/>
            </p:nvSpPr>
            <p:spPr>
              <a:xfrm>
                <a:off x="989896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8" y="1"/>
                      <a:pt x="1" y="2269"/>
                      <a:pt x="1" y="5067"/>
                    </a:cubicBezTo>
                    <a:cubicBezTo>
                      <a:pt x="1" y="7863"/>
                      <a:pt x="2268" y="10131"/>
                      <a:pt x="5065" y="10131"/>
                    </a:cubicBezTo>
                    <a:cubicBezTo>
                      <a:pt x="7862" y="10131"/>
                      <a:pt x="10130" y="7863"/>
                      <a:pt x="10130" y="5067"/>
                    </a:cubicBezTo>
                    <a:cubicBezTo>
                      <a:pt x="10130" y="2269"/>
                      <a:pt x="786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3" name="Google Shape;393;p35"/>
              <p:cNvSpPr/>
              <p:nvPr/>
            </p:nvSpPr>
            <p:spPr>
              <a:xfrm>
                <a:off x="1053400" y="2463410"/>
                <a:ext cx="2177184" cy="1558727"/>
              </a:xfrm>
              <a:custGeom>
                <a:avLst/>
                <a:gdLst/>
                <a:ahLst/>
                <a:cxnLst/>
                <a:rect l="l" t="t" r="r" b="b"/>
                <a:pathLst>
                  <a:path w="116256" h="83232" extrusionOk="0">
                    <a:moveTo>
                      <a:pt x="91950" y="26828"/>
                    </a:moveTo>
                    <a:lnTo>
                      <a:pt x="45697" y="74629"/>
                    </a:lnTo>
                    <a:cubicBezTo>
                      <a:pt x="45653" y="74560"/>
                      <a:pt x="45621" y="74482"/>
                      <a:pt x="45604" y="74402"/>
                    </a:cubicBezTo>
                    <a:lnTo>
                      <a:pt x="34477" y="27590"/>
                    </a:lnTo>
                    <a:cubicBezTo>
                      <a:pt x="35563" y="27093"/>
                      <a:pt x="36725" y="26828"/>
                      <a:pt x="37916" y="26828"/>
                    </a:cubicBezTo>
                    <a:close/>
                    <a:moveTo>
                      <a:pt x="30803" y="30576"/>
                    </a:moveTo>
                    <a:lnTo>
                      <a:pt x="41455" y="75389"/>
                    </a:lnTo>
                    <a:cubicBezTo>
                      <a:pt x="41855" y="77071"/>
                      <a:pt x="43068" y="78382"/>
                      <a:pt x="44621" y="78807"/>
                    </a:cubicBezTo>
                    <a:cubicBezTo>
                      <a:pt x="44673" y="78821"/>
                      <a:pt x="44723" y="78834"/>
                      <a:pt x="44775" y="78847"/>
                    </a:cubicBezTo>
                    <a:lnTo>
                      <a:pt x="5169" y="74996"/>
                    </a:lnTo>
                    <a:lnTo>
                      <a:pt x="29935" y="31877"/>
                    </a:lnTo>
                    <a:cubicBezTo>
                      <a:pt x="30196" y="31425"/>
                      <a:pt x="30485" y="30990"/>
                      <a:pt x="30803" y="30576"/>
                    </a:cubicBezTo>
                    <a:close/>
                    <a:moveTo>
                      <a:pt x="89153" y="1"/>
                    </a:moveTo>
                    <a:cubicBezTo>
                      <a:pt x="88930" y="1"/>
                      <a:pt x="88703" y="36"/>
                      <a:pt x="88480" y="110"/>
                    </a:cubicBezTo>
                    <a:cubicBezTo>
                      <a:pt x="87361" y="483"/>
                      <a:pt x="86757" y="1690"/>
                      <a:pt x="87130" y="2808"/>
                    </a:cubicBezTo>
                    <a:lnTo>
                      <a:pt x="93708" y="22563"/>
                    </a:lnTo>
                    <a:lnTo>
                      <a:pt x="37916" y="22563"/>
                    </a:lnTo>
                    <a:cubicBezTo>
                      <a:pt x="36399" y="22563"/>
                      <a:pt x="34895" y="22840"/>
                      <a:pt x="33477" y="23381"/>
                    </a:cubicBezTo>
                    <a:lnTo>
                      <a:pt x="31375" y="14532"/>
                    </a:lnTo>
                    <a:cubicBezTo>
                      <a:pt x="31141" y="13552"/>
                      <a:pt x="30265" y="12892"/>
                      <a:pt x="29300" y="12892"/>
                    </a:cubicBezTo>
                    <a:cubicBezTo>
                      <a:pt x="29137" y="12892"/>
                      <a:pt x="28971" y="12911"/>
                      <a:pt x="28806" y="12950"/>
                    </a:cubicBezTo>
                    <a:cubicBezTo>
                      <a:pt x="27659" y="13224"/>
                      <a:pt x="26952" y="14374"/>
                      <a:pt x="27224" y="15519"/>
                    </a:cubicBezTo>
                    <a:lnTo>
                      <a:pt x="29633" y="25655"/>
                    </a:lnTo>
                    <a:cubicBezTo>
                      <a:pt x="28316" y="26762"/>
                      <a:pt x="27162" y="28141"/>
                      <a:pt x="26237" y="29753"/>
                    </a:cubicBezTo>
                    <a:lnTo>
                      <a:pt x="550" y="74475"/>
                    </a:lnTo>
                    <a:cubicBezTo>
                      <a:pt x="25" y="75389"/>
                      <a:pt x="1" y="76537"/>
                      <a:pt x="486" y="77476"/>
                    </a:cubicBezTo>
                    <a:cubicBezTo>
                      <a:pt x="945" y="78367"/>
                      <a:pt x="1798" y="78955"/>
                      <a:pt x="2767" y="79049"/>
                    </a:cubicBezTo>
                    <a:lnTo>
                      <a:pt x="45668" y="83221"/>
                    </a:lnTo>
                    <a:cubicBezTo>
                      <a:pt x="45738" y="83227"/>
                      <a:pt x="45807" y="83231"/>
                      <a:pt x="45877" y="83231"/>
                    </a:cubicBezTo>
                    <a:cubicBezTo>
                      <a:pt x="47016" y="83230"/>
                      <a:pt x="47952" y="82336"/>
                      <a:pt x="48006" y="81199"/>
                    </a:cubicBezTo>
                    <a:cubicBezTo>
                      <a:pt x="48060" y="80063"/>
                      <a:pt x="47214" y="79083"/>
                      <a:pt x="46082" y="78974"/>
                    </a:cubicBezTo>
                    <a:lnTo>
                      <a:pt x="45863" y="78954"/>
                    </a:lnTo>
                    <a:cubicBezTo>
                      <a:pt x="46919" y="78914"/>
                      <a:pt x="47935" y="78459"/>
                      <a:pt x="48724" y="77643"/>
                    </a:cubicBezTo>
                    <a:lnTo>
                      <a:pt x="95834" y="28948"/>
                    </a:lnTo>
                    <a:lnTo>
                      <a:pt x="111993" y="77473"/>
                    </a:lnTo>
                    <a:cubicBezTo>
                      <a:pt x="112284" y="78345"/>
                      <a:pt x="113098" y="78932"/>
                      <a:pt x="114016" y="78932"/>
                    </a:cubicBezTo>
                    <a:cubicBezTo>
                      <a:pt x="114701" y="78932"/>
                      <a:pt x="115345" y="78603"/>
                      <a:pt x="115745" y="78047"/>
                    </a:cubicBezTo>
                    <a:cubicBezTo>
                      <a:pt x="116146" y="77492"/>
                      <a:pt x="116256" y="76776"/>
                      <a:pt x="116040" y="76126"/>
                    </a:cubicBezTo>
                    <a:lnTo>
                      <a:pt x="91178" y="1460"/>
                    </a:lnTo>
                    <a:cubicBezTo>
                      <a:pt x="90880" y="566"/>
                      <a:pt x="90047" y="1"/>
                      <a:pt x="891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4" name="Google Shape;394;p35"/>
              <p:cNvSpPr/>
              <p:nvPr/>
            </p:nvSpPr>
            <p:spPr>
              <a:xfrm>
                <a:off x="2680146" y="2456537"/>
                <a:ext cx="495324" cy="300651"/>
              </a:xfrm>
              <a:custGeom>
                <a:avLst/>
                <a:gdLst/>
                <a:ahLst/>
                <a:cxnLst/>
                <a:rect l="l" t="t" r="r" b="b"/>
                <a:pathLst>
                  <a:path w="26449" h="16054" extrusionOk="0">
                    <a:moveTo>
                      <a:pt x="1830" y="1"/>
                    </a:moveTo>
                    <a:cubicBezTo>
                      <a:pt x="820" y="1"/>
                      <a:pt x="1" y="819"/>
                      <a:pt x="1" y="1828"/>
                    </a:cubicBezTo>
                    <a:cubicBezTo>
                      <a:pt x="1" y="2839"/>
                      <a:pt x="820" y="3657"/>
                      <a:pt x="1830" y="3657"/>
                    </a:cubicBezTo>
                    <a:lnTo>
                      <a:pt x="19002" y="3657"/>
                    </a:lnTo>
                    <a:cubicBezTo>
                      <a:pt x="21092" y="3657"/>
                      <a:pt x="22792" y="5357"/>
                      <a:pt x="22792" y="7447"/>
                    </a:cubicBezTo>
                    <a:lnTo>
                      <a:pt x="22792" y="9528"/>
                    </a:lnTo>
                    <a:cubicBezTo>
                      <a:pt x="22792" y="11110"/>
                      <a:pt x="21505" y="12396"/>
                      <a:pt x="19923" y="12396"/>
                    </a:cubicBezTo>
                    <a:lnTo>
                      <a:pt x="17763" y="12396"/>
                    </a:lnTo>
                    <a:cubicBezTo>
                      <a:pt x="16753" y="12396"/>
                      <a:pt x="15934" y="13215"/>
                      <a:pt x="15934" y="14224"/>
                    </a:cubicBezTo>
                    <a:cubicBezTo>
                      <a:pt x="15934" y="15234"/>
                      <a:pt x="16753" y="16053"/>
                      <a:pt x="17763" y="16053"/>
                    </a:cubicBezTo>
                    <a:lnTo>
                      <a:pt x="19923" y="16053"/>
                    </a:lnTo>
                    <a:cubicBezTo>
                      <a:pt x="23521" y="16053"/>
                      <a:pt x="26449" y="13126"/>
                      <a:pt x="26449" y="9528"/>
                    </a:cubicBezTo>
                    <a:lnTo>
                      <a:pt x="26449" y="7447"/>
                    </a:lnTo>
                    <a:cubicBezTo>
                      <a:pt x="26449" y="3341"/>
                      <a:pt x="23108" y="1"/>
                      <a:pt x="190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5" name="Google Shape;395;p35"/>
              <p:cNvSpPr/>
              <p:nvPr/>
            </p:nvSpPr>
            <p:spPr>
              <a:xfrm>
                <a:off x="1722815" y="3783830"/>
                <a:ext cx="362152" cy="362152"/>
              </a:xfrm>
              <a:custGeom>
                <a:avLst/>
                <a:gdLst/>
                <a:ahLst/>
                <a:cxnLst/>
                <a:rect l="l" t="t" r="r" b="b"/>
                <a:pathLst>
                  <a:path w="19338" h="19338" extrusionOk="0">
                    <a:moveTo>
                      <a:pt x="9669" y="0"/>
                    </a:moveTo>
                    <a:cubicBezTo>
                      <a:pt x="7104" y="0"/>
                      <a:pt x="4645" y="1019"/>
                      <a:pt x="2831" y="2831"/>
                    </a:cubicBezTo>
                    <a:cubicBezTo>
                      <a:pt x="1019" y="4644"/>
                      <a:pt x="0" y="7104"/>
                      <a:pt x="0" y="9669"/>
                    </a:cubicBezTo>
                    <a:cubicBezTo>
                      <a:pt x="0" y="12233"/>
                      <a:pt x="1019" y="14693"/>
                      <a:pt x="2831" y="16506"/>
                    </a:cubicBezTo>
                    <a:cubicBezTo>
                      <a:pt x="4645" y="18320"/>
                      <a:pt x="7104" y="19337"/>
                      <a:pt x="9669" y="19337"/>
                    </a:cubicBezTo>
                    <a:cubicBezTo>
                      <a:pt x="12233" y="19337"/>
                      <a:pt x="14693" y="18320"/>
                      <a:pt x="16506" y="16506"/>
                    </a:cubicBezTo>
                    <a:cubicBezTo>
                      <a:pt x="18320" y="14693"/>
                      <a:pt x="19337" y="12233"/>
                      <a:pt x="19337" y="9669"/>
                    </a:cubicBezTo>
                    <a:cubicBezTo>
                      <a:pt x="19337" y="7104"/>
                      <a:pt x="18320" y="4644"/>
                      <a:pt x="16506" y="2831"/>
                    </a:cubicBezTo>
                    <a:cubicBezTo>
                      <a:pt x="14693" y="1019"/>
                      <a:pt x="12233" y="0"/>
                      <a:pt x="9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6" name="Google Shape;396;p35"/>
              <p:cNvSpPr/>
              <p:nvPr/>
            </p:nvSpPr>
            <p:spPr>
              <a:xfrm>
                <a:off x="1374427" y="2583996"/>
                <a:ext cx="513620" cy="228269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2189" extrusionOk="0">
                    <a:moveTo>
                      <a:pt x="6095" y="0"/>
                    </a:moveTo>
                    <a:cubicBezTo>
                      <a:pt x="2744" y="0"/>
                      <a:pt x="1" y="2743"/>
                      <a:pt x="1" y="6095"/>
                    </a:cubicBezTo>
                    <a:cubicBezTo>
                      <a:pt x="1" y="9447"/>
                      <a:pt x="2744" y="12189"/>
                      <a:pt x="6095" y="12189"/>
                    </a:cubicBezTo>
                    <a:lnTo>
                      <a:pt x="21331" y="12189"/>
                    </a:lnTo>
                    <a:cubicBezTo>
                      <a:pt x="24682" y="12189"/>
                      <a:pt x="27424" y="9447"/>
                      <a:pt x="27426" y="6095"/>
                    </a:cubicBezTo>
                    <a:cubicBezTo>
                      <a:pt x="27426" y="2743"/>
                      <a:pt x="24682" y="0"/>
                      <a:pt x="2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7" name="Google Shape;397;p35"/>
              <p:cNvSpPr/>
              <p:nvPr/>
            </p:nvSpPr>
            <p:spPr>
              <a:xfrm>
                <a:off x="1788174" y="828012"/>
                <a:ext cx="1331862" cy="1278302"/>
              </a:xfrm>
              <a:custGeom>
                <a:avLst/>
                <a:gdLst/>
                <a:ahLst/>
                <a:cxnLst/>
                <a:rect l="l" t="t" r="r" b="b"/>
                <a:pathLst>
                  <a:path w="71118" h="68258" extrusionOk="0">
                    <a:moveTo>
                      <a:pt x="27369" y="42439"/>
                    </a:moveTo>
                    <a:cubicBezTo>
                      <a:pt x="27378" y="42567"/>
                      <a:pt x="27389" y="42695"/>
                      <a:pt x="27402" y="42823"/>
                    </a:cubicBezTo>
                    <a:cubicBezTo>
                      <a:pt x="27327" y="42735"/>
                      <a:pt x="27251" y="42652"/>
                      <a:pt x="27175" y="42567"/>
                    </a:cubicBezTo>
                    <a:cubicBezTo>
                      <a:pt x="27241" y="42525"/>
                      <a:pt x="27304" y="42482"/>
                      <a:pt x="27369" y="42439"/>
                    </a:cubicBezTo>
                    <a:close/>
                    <a:moveTo>
                      <a:pt x="54505" y="1"/>
                    </a:moveTo>
                    <a:cubicBezTo>
                      <a:pt x="50081" y="1"/>
                      <a:pt x="46059" y="1808"/>
                      <a:pt x="43151" y="4735"/>
                    </a:cubicBezTo>
                    <a:cubicBezTo>
                      <a:pt x="43151" y="4735"/>
                      <a:pt x="43151" y="4735"/>
                      <a:pt x="43151" y="4735"/>
                    </a:cubicBezTo>
                    <a:cubicBezTo>
                      <a:pt x="43099" y="4735"/>
                      <a:pt x="33482" y="14373"/>
                      <a:pt x="26232" y="14373"/>
                    </a:cubicBezTo>
                    <a:cubicBezTo>
                      <a:pt x="26159" y="14373"/>
                      <a:pt x="26087" y="14372"/>
                      <a:pt x="26015" y="14370"/>
                    </a:cubicBezTo>
                    <a:cubicBezTo>
                      <a:pt x="23593" y="14306"/>
                      <a:pt x="19085" y="13023"/>
                      <a:pt x="19061" y="13017"/>
                    </a:cubicBezTo>
                    <a:cubicBezTo>
                      <a:pt x="18070" y="12773"/>
                      <a:pt x="17107" y="12657"/>
                      <a:pt x="16175" y="12657"/>
                    </a:cubicBezTo>
                    <a:cubicBezTo>
                      <a:pt x="8394" y="12657"/>
                      <a:pt x="2834" y="20697"/>
                      <a:pt x="2621" y="28592"/>
                    </a:cubicBezTo>
                    <a:cubicBezTo>
                      <a:pt x="2621" y="28604"/>
                      <a:pt x="2621" y="28615"/>
                      <a:pt x="2621" y="28627"/>
                    </a:cubicBezTo>
                    <a:cubicBezTo>
                      <a:pt x="2581" y="30349"/>
                      <a:pt x="3142" y="32030"/>
                      <a:pt x="4207" y="33385"/>
                    </a:cubicBezTo>
                    <a:cubicBezTo>
                      <a:pt x="5583" y="35133"/>
                      <a:pt x="6736" y="38023"/>
                      <a:pt x="6661" y="40788"/>
                    </a:cubicBezTo>
                    <a:cubicBezTo>
                      <a:pt x="6560" y="44520"/>
                      <a:pt x="4653" y="47969"/>
                      <a:pt x="1547" y="50039"/>
                    </a:cubicBezTo>
                    <a:cubicBezTo>
                      <a:pt x="785" y="50548"/>
                      <a:pt x="268" y="51363"/>
                      <a:pt x="235" y="52280"/>
                    </a:cubicBezTo>
                    <a:cubicBezTo>
                      <a:pt x="232" y="52323"/>
                      <a:pt x="232" y="52366"/>
                      <a:pt x="231" y="52411"/>
                    </a:cubicBezTo>
                    <a:cubicBezTo>
                      <a:pt x="0" y="60929"/>
                      <a:pt x="6720" y="68021"/>
                      <a:pt x="15238" y="68252"/>
                    </a:cubicBezTo>
                    <a:cubicBezTo>
                      <a:pt x="15380" y="68256"/>
                      <a:pt x="15522" y="68257"/>
                      <a:pt x="15663" y="68257"/>
                    </a:cubicBezTo>
                    <a:cubicBezTo>
                      <a:pt x="23991" y="68257"/>
                      <a:pt x="30853" y="61620"/>
                      <a:pt x="31079" y="53244"/>
                    </a:cubicBezTo>
                    <a:cubicBezTo>
                      <a:pt x="31094" y="52688"/>
                      <a:pt x="31079" y="52133"/>
                      <a:pt x="31035" y="51579"/>
                    </a:cubicBezTo>
                    <a:lnTo>
                      <a:pt x="31035" y="51579"/>
                    </a:lnTo>
                    <a:cubicBezTo>
                      <a:pt x="33965" y="55100"/>
                      <a:pt x="38379" y="57355"/>
                      <a:pt x="43351" y="57355"/>
                    </a:cubicBezTo>
                    <a:cubicBezTo>
                      <a:pt x="43750" y="57355"/>
                      <a:pt x="44152" y="57341"/>
                      <a:pt x="44557" y="57311"/>
                    </a:cubicBezTo>
                    <a:cubicBezTo>
                      <a:pt x="52040" y="56768"/>
                      <a:pt x="58235" y="50927"/>
                      <a:pt x="59214" y="43489"/>
                    </a:cubicBezTo>
                    <a:cubicBezTo>
                      <a:pt x="59782" y="39167"/>
                      <a:pt x="58608" y="35109"/>
                      <a:pt x="56291" y="31927"/>
                    </a:cubicBezTo>
                    <a:cubicBezTo>
                      <a:pt x="64637" y="31003"/>
                      <a:pt x="71117" y="23644"/>
                      <a:pt x="70483" y="14811"/>
                    </a:cubicBezTo>
                    <a:cubicBezTo>
                      <a:pt x="69949" y="7383"/>
                      <a:pt x="64202" y="1212"/>
                      <a:pt x="56828" y="166"/>
                    </a:cubicBezTo>
                    <a:cubicBezTo>
                      <a:pt x="56044" y="54"/>
                      <a:pt x="55268" y="1"/>
                      <a:pt x="545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8" name="Google Shape;398;p35"/>
              <p:cNvSpPr/>
              <p:nvPr/>
            </p:nvSpPr>
            <p:spPr>
              <a:xfrm>
                <a:off x="1859245" y="3742423"/>
                <a:ext cx="171469" cy="114163"/>
              </a:xfrm>
              <a:custGeom>
                <a:avLst/>
                <a:gdLst/>
                <a:ahLst/>
                <a:cxnLst/>
                <a:rect l="l" t="t" r="r" b="b"/>
                <a:pathLst>
                  <a:path w="9156" h="6096" extrusionOk="0">
                    <a:moveTo>
                      <a:pt x="622" y="1"/>
                    </a:moveTo>
                    <a:lnTo>
                      <a:pt x="0" y="4497"/>
                    </a:lnTo>
                    <a:lnTo>
                      <a:pt x="9155" y="6096"/>
                    </a:lnTo>
                    <a:lnTo>
                      <a:pt x="9155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9" name="Google Shape;399;p35"/>
              <p:cNvSpPr/>
              <p:nvPr/>
            </p:nvSpPr>
            <p:spPr>
              <a:xfrm>
                <a:off x="1789653" y="3983521"/>
                <a:ext cx="467588" cy="122216"/>
              </a:xfrm>
              <a:custGeom>
                <a:avLst/>
                <a:gdLst/>
                <a:ahLst/>
                <a:cxnLst/>
                <a:rect l="l" t="t" r="r" b="b"/>
                <a:pathLst>
                  <a:path w="24968" h="6526" extrusionOk="0">
                    <a:moveTo>
                      <a:pt x="405" y="0"/>
                    </a:moveTo>
                    <a:lnTo>
                      <a:pt x="1" y="2432"/>
                    </a:lnTo>
                    <a:lnTo>
                      <a:pt x="24563" y="6525"/>
                    </a:lnTo>
                    <a:lnTo>
                      <a:pt x="24967" y="4093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0" name="Google Shape;400;p35"/>
              <p:cNvSpPr/>
              <p:nvPr/>
            </p:nvSpPr>
            <p:spPr>
              <a:xfrm>
                <a:off x="1797313" y="3826529"/>
                <a:ext cx="461333" cy="233082"/>
              </a:xfrm>
              <a:custGeom>
                <a:avLst/>
                <a:gdLst/>
                <a:ahLst/>
                <a:cxnLst/>
                <a:rect l="l" t="t" r="r" b="b"/>
                <a:pathLst>
                  <a:path w="24634" h="12446" extrusionOk="0">
                    <a:moveTo>
                      <a:pt x="3437" y="1"/>
                    </a:moveTo>
                    <a:cubicBezTo>
                      <a:pt x="2280" y="1"/>
                      <a:pt x="1260" y="837"/>
                      <a:pt x="1064" y="2016"/>
                    </a:cubicBezTo>
                    <a:lnTo>
                      <a:pt x="0" y="8392"/>
                    </a:lnTo>
                    <a:lnTo>
                      <a:pt x="24319" y="12446"/>
                    </a:lnTo>
                    <a:cubicBezTo>
                      <a:pt x="24633" y="10565"/>
                      <a:pt x="23364" y="8786"/>
                      <a:pt x="21483" y="8474"/>
                    </a:cubicBezTo>
                    <a:lnTo>
                      <a:pt x="19364" y="8120"/>
                    </a:lnTo>
                    <a:cubicBezTo>
                      <a:pt x="17945" y="7884"/>
                      <a:pt x="16725" y="6983"/>
                      <a:pt x="16082" y="5695"/>
                    </a:cubicBezTo>
                    <a:lnTo>
                      <a:pt x="14729" y="2991"/>
                    </a:lnTo>
                    <a:cubicBezTo>
                      <a:pt x="14337" y="2208"/>
                      <a:pt x="13595" y="1659"/>
                      <a:pt x="12733" y="1515"/>
                    </a:cubicBezTo>
                    <a:lnTo>
                      <a:pt x="3839" y="34"/>
                    </a:lnTo>
                    <a:cubicBezTo>
                      <a:pt x="3704" y="12"/>
                      <a:pt x="3570" y="1"/>
                      <a:pt x="3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1" name="Google Shape;401;p35"/>
              <p:cNvSpPr/>
              <p:nvPr/>
            </p:nvSpPr>
            <p:spPr>
              <a:xfrm>
                <a:off x="1408474" y="2041873"/>
                <a:ext cx="735504" cy="1771959"/>
              </a:xfrm>
              <a:custGeom>
                <a:avLst/>
                <a:gdLst/>
                <a:ahLst/>
                <a:cxnLst/>
                <a:rect l="l" t="t" r="r" b="b"/>
                <a:pathLst>
                  <a:path w="39274" h="94618" extrusionOk="0">
                    <a:moveTo>
                      <a:pt x="8238" y="1"/>
                    </a:moveTo>
                    <a:lnTo>
                      <a:pt x="4791" y="4259"/>
                    </a:lnTo>
                    <a:cubicBezTo>
                      <a:pt x="615" y="9417"/>
                      <a:pt x="0" y="16597"/>
                      <a:pt x="3237" y="22390"/>
                    </a:cubicBezTo>
                    <a:lnTo>
                      <a:pt x="24692" y="57896"/>
                    </a:lnTo>
                    <a:lnTo>
                      <a:pt x="24026" y="91245"/>
                    </a:lnTo>
                    <a:cubicBezTo>
                      <a:pt x="24006" y="92304"/>
                      <a:pt x="24760" y="93222"/>
                      <a:pt x="25806" y="93405"/>
                    </a:cubicBezTo>
                    <a:lnTo>
                      <a:pt x="32559" y="94586"/>
                    </a:lnTo>
                    <a:cubicBezTo>
                      <a:pt x="32678" y="94607"/>
                      <a:pt x="32796" y="94617"/>
                      <a:pt x="32913" y="94617"/>
                    </a:cubicBezTo>
                    <a:cubicBezTo>
                      <a:pt x="33922" y="94617"/>
                      <a:pt x="34806" y="93868"/>
                      <a:pt x="34939" y="92831"/>
                    </a:cubicBezTo>
                    <a:lnTo>
                      <a:pt x="39185" y="59560"/>
                    </a:lnTo>
                    <a:cubicBezTo>
                      <a:pt x="39274" y="58865"/>
                      <a:pt x="39226" y="58158"/>
                      <a:pt x="39047" y="57479"/>
                    </a:cubicBezTo>
                    <a:lnTo>
                      <a:pt x="30645" y="25902"/>
                    </a:lnTo>
                    <a:lnTo>
                      <a:pt x="32006" y="20722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2" name="Google Shape;402;p35"/>
              <p:cNvSpPr/>
              <p:nvPr/>
            </p:nvSpPr>
            <p:spPr>
              <a:xfrm>
                <a:off x="1877186" y="4045565"/>
                <a:ext cx="298067" cy="134089"/>
              </a:xfrm>
              <a:custGeom>
                <a:avLst/>
                <a:gdLst/>
                <a:ahLst/>
                <a:cxnLst/>
                <a:rect l="l" t="t" r="r" b="b"/>
                <a:pathLst>
                  <a:path w="15916" h="7160" extrusionOk="0">
                    <a:moveTo>
                      <a:pt x="1257" y="0"/>
                    </a:moveTo>
                    <a:cubicBezTo>
                      <a:pt x="965" y="0"/>
                      <a:pt x="708" y="211"/>
                      <a:pt x="657" y="510"/>
                    </a:cubicBezTo>
                    <a:lnTo>
                      <a:pt x="57" y="4116"/>
                    </a:lnTo>
                    <a:cubicBezTo>
                      <a:pt x="1" y="4449"/>
                      <a:pt x="225" y="4762"/>
                      <a:pt x="558" y="4818"/>
                    </a:cubicBezTo>
                    <a:lnTo>
                      <a:pt x="14557" y="7151"/>
                    </a:lnTo>
                    <a:cubicBezTo>
                      <a:pt x="14591" y="7157"/>
                      <a:pt x="14624" y="7160"/>
                      <a:pt x="14657" y="7160"/>
                    </a:cubicBezTo>
                    <a:cubicBezTo>
                      <a:pt x="14950" y="7160"/>
                      <a:pt x="15209" y="6949"/>
                      <a:pt x="15259" y="6651"/>
                    </a:cubicBezTo>
                    <a:lnTo>
                      <a:pt x="15861" y="3044"/>
                    </a:lnTo>
                    <a:cubicBezTo>
                      <a:pt x="15915" y="2712"/>
                      <a:pt x="15691" y="2398"/>
                      <a:pt x="15358" y="2342"/>
                    </a:cubicBezTo>
                    <a:lnTo>
                      <a:pt x="1360" y="9"/>
                    </a:lnTo>
                    <a:cubicBezTo>
                      <a:pt x="1325" y="3"/>
                      <a:pt x="1291" y="0"/>
                      <a:pt x="1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>
                <a:off x="2444460" y="1904937"/>
                <a:ext cx="545158" cy="616303"/>
              </a:xfrm>
              <a:custGeom>
                <a:avLst/>
                <a:gdLst/>
                <a:ahLst/>
                <a:cxnLst/>
                <a:rect l="l" t="t" r="r" b="b"/>
                <a:pathLst>
                  <a:path w="29110" h="32909" extrusionOk="0">
                    <a:moveTo>
                      <a:pt x="4718" y="1"/>
                    </a:moveTo>
                    <a:cubicBezTo>
                      <a:pt x="3668" y="1"/>
                      <a:pt x="2617" y="386"/>
                      <a:pt x="1794" y="1162"/>
                    </a:cubicBezTo>
                    <a:cubicBezTo>
                      <a:pt x="81" y="2778"/>
                      <a:pt x="0" y="5478"/>
                      <a:pt x="1617" y="7192"/>
                    </a:cubicBezTo>
                    <a:lnTo>
                      <a:pt x="21728" y="28522"/>
                    </a:lnTo>
                    <a:cubicBezTo>
                      <a:pt x="21989" y="28800"/>
                      <a:pt x="22220" y="28916"/>
                      <a:pt x="22449" y="28944"/>
                    </a:cubicBezTo>
                    <a:lnTo>
                      <a:pt x="22394" y="29008"/>
                    </a:lnTo>
                    <a:cubicBezTo>
                      <a:pt x="22394" y="29008"/>
                      <a:pt x="24832" y="29008"/>
                      <a:pt x="24832" y="29983"/>
                    </a:cubicBezTo>
                    <a:lnTo>
                      <a:pt x="24832" y="31989"/>
                    </a:lnTo>
                    <a:cubicBezTo>
                      <a:pt x="24832" y="32497"/>
                      <a:pt x="25243" y="32909"/>
                      <a:pt x="25751" y="32909"/>
                    </a:cubicBezTo>
                    <a:cubicBezTo>
                      <a:pt x="27432" y="32909"/>
                      <a:pt x="28831" y="31613"/>
                      <a:pt x="28961" y="29937"/>
                    </a:cubicBezTo>
                    <a:cubicBezTo>
                      <a:pt x="29109" y="27997"/>
                      <a:pt x="27840" y="26232"/>
                      <a:pt x="25954" y="25756"/>
                    </a:cubicBezTo>
                    <a:lnTo>
                      <a:pt x="26049" y="25596"/>
                    </a:lnTo>
                    <a:lnTo>
                      <a:pt x="7824" y="1340"/>
                    </a:lnTo>
                    <a:cubicBezTo>
                      <a:pt x="6984" y="450"/>
                      <a:pt x="5852" y="1"/>
                      <a:pt x="4718" y="1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4" name="Google Shape;404;p35"/>
              <p:cNvSpPr/>
              <p:nvPr/>
            </p:nvSpPr>
            <p:spPr>
              <a:xfrm>
                <a:off x="1509696" y="1425382"/>
                <a:ext cx="1158839" cy="1016341"/>
              </a:xfrm>
              <a:custGeom>
                <a:avLst/>
                <a:gdLst/>
                <a:ahLst/>
                <a:cxnLst/>
                <a:rect l="l" t="t" r="r" b="b"/>
                <a:pathLst>
                  <a:path w="61879" h="54270" extrusionOk="0">
                    <a:moveTo>
                      <a:pt x="50439" y="1"/>
                    </a:moveTo>
                    <a:cubicBezTo>
                      <a:pt x="48123" y="1"/>
                      <a:pt x="45813" y="680"/>
                      <a:pt x="43746" y="2047"/>
                    </a:cubicBezTo>
                    <a:lnTo>
                      <a:pt x="2141" y="29552"/>
                    </a:lnTo>
                    <a:cubicBezTo>
                      <a:pt x="218" y="30823"/>
                      <a:pt x="1" y="33897"/>
                      <a:pt x="1716" y="35564"/>
                    </a:cubicBezTo>
                    <a:lnTo>
                      <a:pt x="18775" y="52136"/>
                    </a:lnTo>
                    <a:cubicBezTo>
                      <a:pt x="20237" y="53556"/>
                      <a:pt x="22041" y="54269"/>
                      <a:pt x="23839" y="54269"/>
                    </a:cubicBezTo>
                    <a:cubicBezTo>
                      <a:pt x="25532" y="54269"/>
                      <a:pt x="27220" y="53636"/>
                      <a:pt x="28610" y="52362"/>
                    </a:cubicBezTo>
                    <a:lnTo>
                      <a:pt x="44476" y="35604"/>
                    </a:lnTo>
                    <a:lnTo>
                      <a:pt x="52532" y="32946"/>
                    </a:lnTo>
                    <a:cubicBezTo>
                      <a:pt x="55395" y="32002"/>
                      <a:pt x="57473" y="29418"/>
                      <a:pt x="57872" y="26310"/>
                    </a:cubicBezTo>
                    <a:lnTo>
                      <a:pt x="59499" y="15670"/>
                    </a:lnTo>
                    <a:cubicBezTo>
                      <a:pt x="61472" y="13848"/>
                      <a:pt x="61878" y="9771"/>
                      <a:pt x="60639" y="7199"/>
                    </a:cubicBezTo>
                    <a:lnTo>
                      <a:pt x="57876" y="2526"/>
                    </a:lnTo>
                    <a:cubicBezTo>
                      <a:pt x="55612" y="846"/>
                      <a:pt x="53022" y="1"/>
                      <a:pt x="50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5" name="Google Shape;405;p35"/>
              <p:cNvSpPr/>
              <p:nvPr/>
            </p:nvSpPr>
            <p:spPr>
              <a:xfrm>
                <a:off x="2050527" y="1836807"/>
                <a:ext cx="822156" cy="752939"/>
              </a:xfrm>
              <a:custGeom>
                <a:avLst/>
                <a:gdLst/>
                <a:ahLst/>
                <a:cxnLst/>
                <a:rect l="l" t="t" r="r" b="b"/>
                <a:pathLst>
                  <a:path w="43901" h="40205" extrusionOk="0">
                    <a:moveTo>
                      <a:pt x="4008" y="0"/>
                    </a:moveTo>
                    <a:cubicBezTo>
                      <a:pt x="2585" y="2589"/>
                      <a:pt x="0" y="10810"/>
                      <a:pt x="187" y="12425"/>
                    </a:cubicBezTo>
                    <a:cubicBezTo>
                      <a:pt x="504" y="15165"/>
                      <a:pt x="2964" y="18908"/>
                      <a:pt x="6862" y="21311"/>
                    </a:cubicBezTo>
                    <a:lnTo>
                      <a:pt x="35912" y="36033"/>
                    </a:lnTo>
                    <a:cubicBezTo>
                      <a:pt x="36004" y="36083"/>
                      <a:pt x="36098" y="36104"/>
                      <a:pt x="36192" y="36104"/>
                    </a:cubicBezTo>
                    <a:cubicBezTo>
                      <a:pt x="36560" y="36104"/>
                      <a:pt x="36942" y="35778"/>
                      <a:pt x="37325" y="35549"/>
                    </a:cubicBezTo>
                    <a:cubicBezTo>
                      <a:pt x="37976" y="35719"/>
                      <a:pt x="38553" y="36017"/>
                      <a:pt x="38553" y="36548"/>
                    </a:cubicBezTo>
                    <a:lnTo>
                      <a:pt x="38553" y="39055"/>
                    </a:lnTo>
                    <a:cubicBezTo>
                      <a:pt x="38553" y="39690"/>
                      <a:pt x="39067" y="40204"/>
                      <a:pt x="39701" y="40205"/>
                    </a:cubicBezTo>
                    <a:cubicBezTo>
                      <a:pt x="41804" y="40204"/>
                      <a:pt x="43553" y="38586"/>
                      <a:pt x="43714" y="36489"/>
                    </a:cubicBezTo>
                    <a:cubicBezTo>
                      <a:pt x="43901" y="34060"/>
                      <a:pt x="42308" y="31849"/>
                      <a:pt x="39945" y="31258"/>
                    </a:cubicBezTo>
                    <a:lnTo>
                      <a:pt x="39163" y="31063"/>
                    </a:lnTo>
                    <a:lnTo>
                      <a:pt x="10833" y="12745"/>
                    </a:lnTo>
                    <a:cubicBezTo>
                      <a:pt x="10211" y="12355"/>
                      <a:pt x="9733" y="12007"/>
                      <a:pt x="9375" y="11716"/>
                    </a:cubicBezTo>
                    <a:lnTo>
                      <a:pt x="16018" y="3212"/>
                    </a:lnTo>
                    <a:cubicBezTo>
                      <a:pt x="15994" y="3207"/>
                      <a:pt x="15969" y="3205"/>
                      <a:pt x="15945" y="3199"/>
                    </a:cubicBezTo>
                    <a:lnTo>
                      <a:pt x="4584" y="227"/>
                    </a:lnTo>
                    <a:cubicBezTo>
                      <a:pt x="4384" y="174"/>
                      <a:pt x="4191" y="99"/>
                      <a:pt x="4008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6" name="Google Shape;406;p35"/>
              <p:cNvSpPr/>
              <p:nvPr/>
            </p:nvSpPr>
            <p:spPr>
              <a:xfrm>
                <a:off x="2095717" y="1538946"/>
                <a:ext cx="464348" cy="359325"/>
              </a:xfrm>
              <a:custGeom>
                <a:avLst/>
                <a:gdLst/>
                <a:ahLst/>
                <a:cxnLst/>
                <a:rect l="l" t="t" r="r" b="b"/>
                <a:pathLst>
                  <a:path w="24795" h="19187" extrusionOk="0">
                    <a:moveTo>
                      <a:pt x="15388" y="0"/>
                    </a:moveTo>
                    <a:cubicBezTo>
                      <a:pt x="13275" y="0"/>
                      <a:pt x="11272" y="877"/>
                      <a:pt x="9901" y="2365"/>
                    </a:cubicBezTo>
                    <a:lnTo>
                      <a:pt x="995" y="12499"/>
                    </a:lnTo>
                    <a:cubicBezTo>
                      <a:pt x="1" y="13630"/>
                      <a:pt x="352" y="15230"/>
                      <a:pt x="1597" y="15905"/>
                    </a:cubicBezTo>
                    <a:cubicBezTo>
                      <a:pt x="1778" y="16004"/>
                      <a:pt x="1971" y="16081"/>
                      <a:pt x="2173" y="16132"/>
                    </a:cubicBezTo>
                    <a:lnTo>
                      <a:pt x="13532" y="19104"/>
                    </a:lnTo>
                    <a:cubicBezTo>
                      <a:pt x="13556" y="19110"/>
                      <a:pt x="13581" y="19112"/>
                      <a:pt x="13605" y="19117"/>
                    </a:cubicBezTo>
                    <a:cubicBezTo>
                      <a:pt x="13806" y="19164"/>
                      <a:pt x="14010" y="19186"/>
                      <a:pt x="14212" y="19186"/>
                    </a:cubicBezTo>
                    <a:cubicBezTo>
                      <a:pt x="15000" y="19186"/>
                      <a:pt x="15769" y="18844"/>
                      <a:pt x="16263" y="18234"/>
                    </a:cubicBezTo>
                    <a:cubicBezTo>
                      <a:pt x="18824" y="15070"/>
                      <a:pt x="24795" y="6963"/>
                      <a:pt x="21918" y="3357"/>
                    </a:cubicBezTo>
                    <a:cubicBezTo>
                      <a:pt x="20046" y="1010"/>
                      <a:pt x="17654" y="0"/>
                      <a:pt x="153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7" name="Google Shape;407;p35"/>
              <p:cNvSpPr/>
              <p:nvPr/>
            </p:nvSpPr>
            <p:spPr>
              <a:xfrm>
                <a:off x="2502216" y="1108363"/>
                <a:ext cx="505905" cy="457794"/>
              </a:xfrm>
              <a:custGeom>
                <a:avLst/>
                <a:gdLst/>
                <a:ahLst/>
                <a:cxnLst/>
                <a:rect l="l" t="t" r="r" b="b"/>
                <a:pathLst>
                  <a:path w="27014" h="24445" extrusionOk="0">
                    <a:moveTo>
                      <a:pt x="27014" y="0"/>
                    </a:moveTo>
                    <a:cubicBezTo>
                      <a:pt x="25588" y="3944"/>
                      <a:pt x="15510" y="4560"/>
                      <a:pt x="11736" y="4652"/>
                    </a:cubicBezTo>
                    <a:cubicBezTo>
                      <a:pt x="11274" y="3474"/>
                      <a:pt x="10134" y="2636"/>
                      <a:pt x="8793" y="2636"/>
                    </a:cubicBezTo>
                    <a:cubicBezTo>
                      <a:pt x="8573" y="2636"/>
                      <a:pt x="8348" y="2659"/>
                      <a:pt x="8119" y="2706"/>
                    </a:cubicBezTo>
                    <a:cubicBezTo>
                      <a:pt x="6932" y="2952"/>
                      <a:pt x="5967" y="3901"/>
                      <a:pt x="5708" y="5084"/>
                    </a:cubicBezTo>
                    <a:cubicBezTo>
                      <a:pt x="5405" y="6458"/>
                      <a:pt x="5998" y="7723"/>
                      <a:pt x="7011" y="8415"/>
                    </a:cubicBezTo>
                    <a:lnTo>
                      <a:pt x="6586" y="9901"/>
                    </a:lnTo>
                    <a:cubicBezTo>
                      <a:pt x="6344" y="11456"/>
                      <a:pt x="6408" y="12770"/>
                      <a:pt x="6683" y="13893"/>
                    </a:cubicBezTo>
                    <a:lnTo>
                      <a:pt x="6331" y="13893"/>
                    </a:lnTo>
                    <a:lnTo>
                      <a:pt x="0" y="18114"/>
                    </a:lnTo>
                    <a:lnTo>
                      <a:pt x="6331" y="24445"/>
                    </a:lnTo>
                    <a:lnTo>
                      <a:pt x="12616" y="20225"/>
                    </a:lnTo>
                    <a:cubicBezTo>
                      <a:pt x="13039" y="20481"/>
                      <a:pt x="13467" y="20732"/>
                      <a:pt x="13893" y="20972"/>
                    </a:cubicBezTo>
                    <a:cubicBezTo>
                      <a:pt x="14870" y="21519"/>
                      <a:pt x="15917" y="21774"/>
                      <a:pt x="16944" y="21774"/>
                    </a:cubicBezTo>
                    <a:cubicBezTo>
                      <a:pt x="19636" y="21774"/>
                      <a:pt x="22185" y="20021"/>
                      <a:pt x="22942" y="17186"/>
                    </a:cubicBezTo>
                    <a:cubicBezTo>
                      <a:pt x="24856" y="10018"/>
                      <a:pt x="27014" y="2"/>
                      <a:pt x="27014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8" name="Google Shape;408;p35"/>
              <p:cNvSpPr/>
              <p:nvPr/>
            </p:nvSpPr>
            <p:spPr>
              <a:xfrm>
                <a:off x="2723069" y="2498393"/>
                <a:ext cx="38073" cy="14551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777" extrusionOk="0">
                    <a:moveTo>
                      <a:pt x="2032" y="1"/>
                    </a:moveTo>
                    <a:cubicBezTo>
                      <a:pt x="1831" y="1"/>
                      <a:pt x="1628" y="91"/>
                      <a:pt x="1426" y="211"/>
                    </a:cubicBezTo>
                    <a:lnTo>
                      <a:pt x="1426" y="211"/>
                    </a:lnTo>
                    <a:lnTo>
                      <a:pt x="2032" y="1"/>
                    </a:lnTo>
                    <a:close/>
                    <a:moveTo>
                      <a:pt x="1426" y="211"/>
                    </a:moveTo>
                    <a:lnTo>
                      <a:pt x="0" y="706"/>
                    </a:lnTo>
                    <a:cubicBezTo>
                      <a:pt x="92" y="755"/>
                      <a:pt x="185" y="777"/>
                      <a:pt x="279" y="777"/>
                    </a:cubicBezTo>
                    <a:cubicBezTo>
                      <a:pt x="651" y="777"/>
                      <a:pt x="1038" y="441"/>
                      <a:pt x="1426" y="211"/>
                    </a:cubicBezTo>
                    <a:close/>
                  </a:path>
                </a:pathLst>
              </a:custGeom>
              <a:solidFill>
                <a:srgbClr val="FF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9" name="Google Shape;409;p35"/>
              <p:cNvSpPr/>
              <p:nvPr/>
            </p:nvSpPr>
            <p:spPr>
              <a:xfrm>
                <a:off x="469908" y="2156017"/>
                <a:ext cx="850341" cy="810339"/>
              </a:xfrm>
              <a:custGeom>
                <a:avLst/>
                <a:gdLst/>
                <a:ahLst/>
                <a:cxnLst/>
                <a:rect l="l" t="t" r="r" b="b"/>
                <a:pathLst>
                  <a:path w="45406" h="43270" extrusionOk="0">
                    <a:moveTo>
                      <a:pt x="2240" y="1"/>
                    </a:moveTo>
                    <a:cubicBezTo>
                      <a:pt x="1004" y="1"/>
                      <a:pt x="1" y="1004"/>
                      <a:pt x="1" y="2242"/>
                    </a:cubicBezTo>
                    <a:lnTo>
                      <a:pt x="1" y="41029"/>
                    </a:lnTo>
                    <a:cubicBezTo>
                      <a:pt x="1" y="42266"/>
                      <a:pt x="1002" y="43270"/>
                      <a:pt x="2240" y="43270"/>
                    </a:cubicBezTo>
                    <a:lnTo>
                      <a:pt x="43166" y="43270"/>
                    </a:lnTo>
                    <a:cubicBezTo>
                      <a:pt x="44402" y="43268"/>
                      <a:pt x="45405" y="42266"/>
                      <a:pt x="45405" y="41029"/>
                    </a:cubicBezTo>
                    <a:lnTo>
                      <a:pt x="45405" y="2242"/>
                    </a:lnTo>
                    <a:cubicBezTo>
                      <a:pt x="45405" y="1004"/>
                      <a:pt x="44402" y="1"/>
                      <a:pt x="43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0" name="Google Shape;410;p35"/>
              <p:cNvSpPr/>
              <p:nvPr/>
            </p:nvSpPr>
            <p:spPr>
              <a:xfrm>
                <a:off x="800916" y="2144593"/>
                <a:ext cx="188324" cy="247372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13209" extrusionOk="0">
                    <a:moveTo>
                      <a:pt x="573" y="0"/>
                    </a:moveTo>
                    <a:cubicBezTo>
                      <a:pt x="256" y="0"/>
                      <a:pt x="0" y="258"/>
                      <a:pt x="0" y="575"/>
                    </a:cubicBezTo>
                    <a:lnTo>
                      <a:pt x="0" y="12634"/>
                    </a:lnTo>
                    <a:cubicBezTo>
                      <a:pt x="0" y="12979"/>
                      <a:pt x="283" y="13208"/>
                      <a:pt x="578" y="13208"/>
                    </a:cubicBezTo>
                    <a:cubicBezTo>
                      <a:pt x="719" y="13208"/>
                      <a:pt x="862" y="13156"/>
                      <a:pt x="979" y="13039"/>
                    </a:cubicBezTo>
                    <a:lnTo>
                      <a:pt x="4775" y="9243"/>
                    </a:lnTo>
                    <a:cubicBezTo>
                      <a:pt x="4887" y="9131"/>
                      <a:pt x="5034" y="9075"/>
                      <a:pt x="5181" y="9075"/>
                    </a:cubicBezTo>
                    <a:cubicBezTo>
                      <a:pt x="5328" y="9075"/>
                      <a:pt x="5475" y="9131"/>
                      <a:pt x="5587" y="9243"/>
                    </a:cubicBezTo>
                    <a:lnTo>
                      <a:pt x="9076" y="12733"/>
                    </a:lnTo>
                    <a:cubicBezTo>
                      <a:pt x="9193" y="12850"/>
                      <a:pt x="9337" y="12902"/>
                      <a:pt x="9478" y="12902"/>
                    </a:cubicBezTo>
                    <a:cubicBezTo>
                      <a:pt x="9773" y="12902"/>
                      <a:pt x="10056" y="12673"/>
                      <a:pt x="10056" y="12327"/>
                    </a:cubicBezTo>
                    <a:lnTo>
                      <a:pt x="10056" y="575"/>
                    </a:lnTo>
                    <a:cubicBezTo>
                      <a:pt x="10056" y="258"/>
                      <a:pt x="9798" y="0"/>
                      <a:pt x="9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1" name="Google Shape;411;p35"/>
              <p:cNvSpPr/>
              <p:nvPr/>
            </p:nvSpPr>
            <p:spPr>
              <a:xfrm>
                <a:off x="554631" y="2669600"/>
                <a:ext cx="273908" cy="171207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9142" extrusionOk="0">
                    <a:moveTo>
                      <a:pt x="11882" y="2440"/>
                    </a:moveTo>
                    <a:cubicBezTo>
                      <a:pt x="12219" y="2440"/>
                      <a:pt x="12492" y="2712"/>
                      <a:pt x="12492" y="3048"/>
                    </a:cubicBezTo>
                    <a:cubicBezTo>
                      <a:pt x="12492" y="3385"/>
                      <a:pt x="12219" y="3659"/>
                      <a:pt x="11882" y="3659"/>
                    </a:cubicBezTo>
                    <a:lnTo>
                      <a:pt x="2742" y="3659"/>
                    </a:lnTo>
                    <a:cubicBezTo>
                      <a:pt x="2405" y="3659"/>
                      <a:pt x="2132" y="3385"/>
                      <a:pt x="2132" y="3048"/>
                    </a:cubicBezTo>
                    <a:cubicBezTo>
                      <a:pt x="2132" y="2712"/>
                      <a:pt x="2405" y="2440"/>
                      <a:pt x="2742" y="2440"/>
                    </a:cubicBezTo>
                    <a:close/>
                    <a:moveTo>
                      <a:pt x="10370" y="5181"/>
                    </a:moveTo>
                    <a:cubicBezTo>
                      <a:pt x="10705" y="5181"/>
                      <a:pt x="10978" y="5454"/>
                      <a:pt x="10978" y="5791"/>
                    </a:cubicBezTo>
                    <a:cubicBezTo>
                      <a:pt x="10978" y="6128"/>
                      <a:pt x="10705" y="6400"/>
                      <a:pt x="10370" y="6400"/>
                    </a:cubicBezTo>
                    <a:cubicBezTo>
                      <a:pt x="10366" y="6400"/>
                      <a:pt x="10363" y="6400"/>
                      <a:pt x="10359" y="6400"/>
                    </a:cubicBezTo>
                    <a:lnTo>
                      <a:pt x="4264" y="6400"/>
                    </a:lnTo>
                    <a:cubicBezTo>
                      <a:pt x="4261" y="6400"/>
                      <a:pt x="4257" y="6400"/>
                      <a:pt x="4254" y="6400"/>
                    </a:cubicBezTo>
                    <a:cubicBezTo>
                      <a:pt x="3918" y="6400"/>
                      <a:pt x="3644" y="6128"/>
                      <a:pt x="3644" y="5791"/>
                    </a:cubicBezTo>
                    <a:cubicBezTo>
                      <a:pt x="3644" y="5454"/>
                      <a:pt x="3918" y="5181"/>
                      <a:pt x="4254" y="5181"/>
                    </a:cubicBezTo>
                    <a:cubicBezTo>
                      <a:pt x="4257" y="5181"/>
                      <a:pt x="4261" y="5181"/>
                      <a:pt x="4264" y="5181"/>
                    </a:cubicBezTo>
                    <a:lnTo>
                      <a:pt x="10359" y="5181"/>
                    </a:lnTo>
                    <a:cubicBezTo>
                      <a:pt x="10363" y="5181"/>
                      <a:pt x="10366" y="5181"/>
                      <a:pt x="10370" y="5181"/>
                    </a:cubicBezTo>
                    <a:close/>
                    <a:moveTo>
                      <a:pt x="1022" y="0"/>
                    </a:moveTo>
                    <a:cubicBezTo>
                      <a:pt x="456" y="0"/>
                      <a:pt x="0" y="458"/>
                      <a:pt x="0" y="1022"/>
                    </a:cubicBezTo>
                    <a:lnTo>
                      <a:pt x="0" y="8120"/>
                    </a:lnTo>
                    <a:cubicBezTo>
                      <a:pt x="0" y="8684"/>
                      <a:pt x="456" y="9142"/>
                      <a:pt x="1022" y="9142"/>
                    </a:cubicBezTo>
                    <a:lnTo>
                      <a:pt x="13603" y="9142"/>
                    </a:lnTo>
                    <a:cubicBezTo>
                      <a:pt x="14167" y="9142"/>
                      <a:pt x="14625" y="8684"/>
                      <a:pt x="14625" y="8120"/>
                    </a:cubicBezTo>
                    <a:lnTo>
                      <a:pt x="14625" y="1022"/>
                    </a:lnTo>
                    <a:cubicBezTo>
                      <a:pt x="14625" y="458"/>
                      <a:pt x="14167" y="0"/>
                      <a:pt x="13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2" name="Google Shape;412;p35"/>
              <p:cNvSpPr/>
              <p:nvPr/>
            </p:nvSpPr>
            <p:spPr>
              <a:xfrm>
                <a:off x="602704" y="2121783"/>
                <a:ext cx="640911" cy="890230"/>
              </a:xfrm>
              <a:custGeom>
                <a:avLst/>
                <a:gdLst/>
                <a:ahLst/>
                <a:cxnLst/>
                <a:rect l="l" t="t" r="r" b="b"/>
                <a:pathLst>
                  <a:path w="34223" h="47536" extrusionOk="0">
                    <a:moveTo>
                      <a:pt x="682" y="0"/>
                    </a:moveTo>
                    <a:cubicBezTo>
                      <a:pt x="623" y="0"/>
                      <a:pt x="563" y="9"/>
                      <a:pt x="504" y="27"/>
                    </a:cubicBezTo>
                    <a:cubicBezTo>
                      <a:pt x="182" y="125"/>
                      <a:pt x="1" y="464"/>
                      <a:pt x="98" y="787"/>
                    </a:cubicBezTo>
                    <a:cubicBezTo>
                      <a:pt x="640" y="2566"/>
                      <a:pt x="13573" y="44391"/>
                      <a:pt x="33496" y="47528"/>
                    </a:cubicBezTo>
                    <a:cubicBezTo>
                      <a:pt x="33528" y="47533"/>
                      <a:pt x="33559" y="47536"/>
                      <a:pt x="33592" y="47536"/>
                    </a:cubicBezTo>
                    <a:cubicBezTo>
                      <a:pt x="33909" y="47536"/>
                      <a:pt x="34174" y="47289"/>
                      <a:pt x="34198" y="46973"/>
                    </a:cubicBezTo>
                    <a:cubicBezTo>
                      <a:pt x="34223" y="46656"/>
                      <a:pt x="34000" y="46374"/>
                      <a:pt x="33686" y="46324"/>
                    </a:cubicBezTo>
                    <a:cubicBezTo>
                      <a:pt x="14515" y="43306"/>
                      <a:pt x="1395" y="860"/>
                      <a:pt x="1266" y="433"/>
                    </a:cubicBezTo>
                    <a:cubicBezTo>
                      <a:pt x="1185" y="170"/>
                      <a:pt x="943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3" name="Google Shape;413;p35"/>
              <p:cNvSpPr/>
              <p:nvPr/>
            </p:nvSpPr>
            <p:spPr>
              <a:xfrm>
                <a:off x="712373" y="2134143"/>
                <a:ext cx="607895" cy="880736"/>
              </a:xfrm>
              <a:custGeom>
                <a:avLst/>
                <a:gdLst/>
                <a:ahLst/>
                <a:cxnLst/>
                <a:rect l="l" t="t" r="r" b="b"/>
                <a:pathLst>
                  <a:path w="32460" h="47029" extrusionOk="0">
                    <a:moveTo>
                      <a:pt x="31801" y="1"/>
                    </a:moveTo>
                    <a:cubicBezTo>
                      <a:pt x="31766" y="1"/>
                      <a:pt x="31730" y="4"/>
                      <a:pt x="31694" y="10"/>
                    </a:cubicBezTo>
                    <a:cubicBezTo>
                      <a:pt x="11379" y="3633"/>
                      <a:pt x="537" y="44527"/>
                      <a:pt x="86" y="46265"/>
                    </a:cubicBezTo>
                    <a:cubicBezTo>
                      <a:pt x="1" y="46591"/>
                      <a:pt x="196" y="46923"/>
                      <a:pt x="522" y="47008"/>
                    </a:cubicBezTo>
                    <a:cubicBezTo>
                      <a:pt x="572" y="47021"/>
                      <a:pt x="624" y="47028"/>
                      <a:pt x="676" y="47028"/>
                    </a:cubicBezTo>
                    <a:cubicBezTo>
                      <a:pt x="953" y="47027"/>
                      <a:pt x="1197" y="46840"/>
                      <a:pt x="1266" y="46570"/>
                    </a:cubicBezTo>
                    <a:cubicBezTo>
                      <a:pt x="1374" y="46152"/>
                      <a:pt x="12355" y="4695"/>
                      <a:pt x="31907" y="1210"/>
                    </a:cubicBezTo>
                    <a:cubicBezTo>
                      <a:pt x="32238" y="1151"/>
                      <a:pt x="32460" y="835"/>
                      <a:pt x="32401" y="504"/>
                    </a:cubicBezTo>
                    <a:cubicBezTo>
                      <a:pt x="32348" y="209"/>
                      <a:pt x="32091" y="1"/>
                      <a:pt x="318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14" name="Google Shape;414;p35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415" name="Google Shape;415;p35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416" name="Google Shape;416;p35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17" name="Google Shape;417;p35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18" name="Google Shape;418;p35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19" name="Google Shape;419;p35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420" name="Google Shape;420;p35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21" name="Google Shape;421;p35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pic>
        <p:nvPicPr>
          <p:cNvPr id="4098" name="Picture 2" descr="Zomato Logo, symbol, meaning, history, PNG, brand">
            <a:extLst>
              <a:ext uri="{FF2B5EF4-FFF2-40B4-BE49-F238E27FC236}">
                <a16:creationId xmlns:a16="http://schemas.microsoft.com/office/drawing/2014/main" id="{C603A7FE-B3F6-496A-8EEF-534110F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83" y="3951917"/>
            <a:ext cx="1866249" cy="10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 descr="Scooter">
                <a:extLst>
                  <a:ext uri="{FF2B5EF4-FFF2-40B4-BE49-F238E27FC236}">
                    <a16:creationId xmlns:a16="http://schemas.microsoft.com/office/drawing/2014/main" id="{3622F505-A824-4177-8104-8F686CD67C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624985" y="988016"/>
              <a:ext cx="7203541" cy="50776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203541" cy="507767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16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 descr="Scooter">
                <a:extLst>
                  <a:ext uri="{FF2B5EF4-FFF2-40B4-BE49-F238E27FC236}">
                    <a16:creationId xmlns:a16="http://schemas.microsoft.com/office/drawing/2014/main" id="{3622F505-A824-4177-8104-8F686CD67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24985" y="988016"/>
                <a:ext cx="7203541" cy="5077671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203BD69F-C32A-4D1A-8CE9-2643CBFF7C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-9231800" y="250436"/>
            <a:ext cx="15021518" cy="32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alf Frame 1">
            <a:extLst>
              <a:ext uri="{FF2B5EF4-FFF2-40B4-BE49-F238E27FC236}">
                <a16:creationId xmlns:a16="http://schemas.microsoft.com/office/drawing/2014/main" id="{B6BF4355-4C1B-4170-9AFD-05053B3E4FF4}"/>
              </a:ext>
            </a:extLst>
          </p:cNvPr>
          <p:cNvSpPr/>
          <p:nvPr/>
        </p:nvSpPr>
        <p:spPr>
          <a:xfrm rot="10800000">
            <a:off x="10663825" y="5061557"/>
            <a:ext cx="1535229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8AF3CFFB-D12F-4F6F-9194-F4AEA365BB06}"/>
              </a:ext>
            </a:extLst>
          </p:cNvPr>
          <p:cNvSpPr/>
          <p:nvPr/>
        </p:nvSpPr>
        <p:spPr>
          <a:xfrm flipH="1">
            <a:off x="10803391" y="0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Half Frame 48">
            <a:extLst>
              <a:ext uri="{FF2B5EF4-FFF2-40B4-BE49-F238E27FC236}">
                <a16:creationId xmlns:a16="http://schemas.microsoft.com/office/drawing/2014/main" id="{7C99FBDD-275E-440D-B012-36BA7674B70E}"/>
              </a:ext>
            </a:extLst>
          </p:cNvPr>
          <p:cNvSpPr/>
          <p:nvPr/>
        </p:nvSpPr>
        <p:spPr>
          <a:xfrm flipV="1">
            <a:off x="38910" y="4994356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1953E92-6507-4709-98EE-EC979B85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88" y="278123"/>
            <a:ext cx="8382300" cy="294199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E43F4DE-D10E-43DB-AFEC-0D38FE346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20" y="3429000"/>
            <a:ext cx="8832303" cy="327923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06C3D79-C188-40E9-9A56-3952930EA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8852469" y="2688948"/>
            <a:ext cx="4964178" cy="106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9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alf Frame 1">
            <a:extLst>
              <a:ext uri="{FF2B5EF4-FFF2-40B4-BE49-F238E27FC236}">
                <a16:creationId xmlns:a16="http://schemas.microsoft.com/office/drawing/2014/main" id="{B6BF4355-4C1B-4170-9AFD-05053B3E4FF4}"/>
              </a:ext>
            </a:extLst>
          </p:cNvPr>
          <p:cNvSpPr/>
          <p:nvPr/>
        </p:nvSpPr>
        <p:spPr>
          <a:xfrm rot="10800000">
            <a:off x="10663825" y="5061557"/>
            <a:ext cx="1535229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8AF3CFFB-D12F-4F6F-9194-F4AEA365BB06}"/>
              </a:ext>
            </a:extLst>
          </p:cNvPr>
          <p:cNvSpPr/>
          <p:nvPr/>
        </p:nvSpPr>
        <p:spPr>
          <a:xfrm flipH="1">
            <a:off x="10803391" y="0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Half Frame 48">
            <a:extLst>
              <a:ext uri="{FF2B5EF4-FFF2-40B4-BE49-F238E27FC236}">
                <a16:creationId xmlns:a16="http://schemas.microsoft.com/office/drawing/2014/main" id="{7C99FBDD-275E-440D-B012-36BA7674B70E}"/>
              </a:ext>
            </a:extLst>
          </p:cNvPr>
          <p:cNvSpPr/>
          <p:nvPr/>
        </p:nvSpPr>
        <p:spPr>
          <a:xfrm flipV="1">
            <a:off x="38910" y="4994356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9DB33C-19EE-4750-8702-993E2DDD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1" y="38072"/>
            <a:ext cx="8567159" cy="360845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4B90CD-E66A-4FBF-A057-BB23D6D9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5" y="3245398"/>
            <a:ext cx="5157566" cy="34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01CCF-8F37-49BE-8219-8E391AD8A9B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476844" y="4858533"/>
            <a:ext cx="4964178" cy="106233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Scooter">
                <a:extLst>
                  <a:ext uri="{FF2B5EF4-FFF2-40B4-BE49-F238E27FC236}">
                    <a16:creationId xmlns:a16="http://schemas.microsoft.com/office/drawing/2014/main" id="{91409256-A5E0-4595-A728-9FFA19CE91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202206"/>
                  </p:ext>
                </p:extLst>
              </p:nvPr>
            </p:nvGraphicFramePr>
            <p:xfrm>
              <a:off x="503452" y="6603018"/>
              <a:ext cx="2271847" cy="318438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71847" cy="318438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7579" ay="1774660" az="4901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39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Scooter">
                <a:extLst>
                  <a:ext uri="{FF2B5EF4-FFF2-40B4-BE49-F238E27FC236}">
                    <a16:creationId xmlns:a16="http://schemas.microsoft.com/office/drawing/2014/main" id="{91409256-A5E0-4595-A728-9FFA19CE91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452" y="6603018"/>
                <a:ext cx="2271847" cy="3184388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20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284;p33">
            <a:extLst>
              <a:ext uri="{FF2B5EF4-FFF2-40B4-BE49-F238E27FC236}">
                <a16:creationId xmlns:a16="http://schemas.microsoft.com/office/drawing/2014/main" id="{C5314D57-745B-4F06-87C8-F1F471BD44D3}"/>
              </a:ext>
            </a:extLst>
          </p:cNvPr>
          <p:cNvSpPr/>
          <p:nvPr/>
        </p:nvSpPr>
        <p:spPr>
          <a:xfrm rot="10800000" flipV="1">
            <a:off x="-2470188" y="-596383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6" name="Google Shape;284;p33">
            <a:extLst>
              <a:ext uri="{FF2B5EF4-FFF2-40B4-BE49-F238E27FC236}">
                <a16:creationId xmlns:a16="http://schemas.microsoft.com/office/drawing/2014/main" id="{3A76CFAF-BE76-44E5-BE84-BD11352825C0}"/>
              </a:ext>
            </a:extLst>
          </p:cNvPr>
          <p:cNvSpPr/>
          <p:nvPr/>
        </p:nvSpPr>
        <p:spPr>
          <a:xfrm rot="10800000" flipV="1">
            <a:off x="7816504" y="4739527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C3E4690F-8172-4D92-A36A-7B7E3C06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0" y="331051"/>
            <a:ext cx="7621441" cy="2316267"/>
          </a:xfrm>
          <a:prstGeom prst="rect">
            <a:avLst/>
          </a:prstGeom>
        </p:spPr>
      </p:pic>
      <p:pic>
        <p:nvPicPr>
          <p:cNvPr id="184" name="Picture 2">
            <a:extLst>
              <a:ext uri="{FF2B5EF4-FFF2-40B4-BE49-F238E27FC236}">
                <a16:creationId xmlns:a16="http://schemas.microsoft.com/office/drawing/2014/main" id="{5A478EB1-97F0-41FA-B025-9A77307F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605" y="2342511"/>
            <a:ext cx="5526497" cy="43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5" name="3D Model 184" descr="Scooter">
                <a:extLst>
                  <a:ext uri="{FF2B5EF4-FFF2-40B4-BE49-F238E27FC236}">
                    <a16:creationId xmlns:a16="http://schemas.microsoft.com/office/drawing/2014/main" id="{04788540-397F-4CE0-B1D9-10C6DBAC31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121797"/>
                  </p:ext>
                </p:extLst>
              </p:nvPr>
            </p:nvGraphicFramePr>
            <p:xfrm>
              <a:off x="2208614" y="2900442"/>
              <a:ext cx="2271847" cy="318438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71847" cy="318438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7579" ay="1774660" az="49015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439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5" name="3D Model 184" descr="Scooter">
                <a:extLst>
                  <a:ext uri="{FF2B5EF4-FFF2-40B4-BE49-F238E27FC236}">
                    <a16:creationId xmlns:a16="http://schemas.microsoft.com/office/drawing/2014/main" id="{04788540-397F-4CE0-B1D9-10C6DBAC31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8614" y="2900442"/>
                <a:ext cx="2271847" cy="3184388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186" name="Picture 185">
            <a:extLst>
              <a:ext uri="{FF2B5EF4-FFF2-40B4-BE49-F238E27FC236}">
                <a16:creationId xmlns:a16="http://schemas.microsoft.com/office/drawing/2014/main" id="{C6940E35-A705-4D46-A958-CE84E7F97D2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645293">
            <a:off x="9106379" y="2271690"/>
            <a:ext cx="9400281" cy="201166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30B66156-7B40-48CF-884E-40DBE3C334F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-7051367" y="7479135"/>
            <a:ext cx="9400281" cy="2011660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FE93B761-B0FB-4075-AD7F-7D7D2C69F5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07472" y="-2488199"/>
            <a:ext cx="9400281" cy="20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3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403B79-2829-4209-A5B3-416232641E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281475" y="269898"/>
            <a:ext cx="9400281" cy="2011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B0010B-ED3B-411F-A0CF-995A6232EF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274598" y="2467432"/>
            <a:ext cx="9400281" cy="2011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035A45-F003-485F-A405-B77CAEC412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27711" y="4576442"/>
            <a:ext cx="9400281" cy="2011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CEEB10-5E84-4828-BD52-D4959824795C}"/>
              </a:ext>
            </a:extLst>
          </p:cNvPr>
          <p:cNvSpPr/>
          <p:nvPr/>
        </p:nvSpPr>
        <p:spPr>
          <a:xfrm>
            <a:off x="4956740" y="906894"/>
            <a:ext cx="3210128" cy="3891063"/>
          </a:xfrm>
          <a:prstGeom prst="rect">
            <a:avLst/>
          </a:prstGeom>
          <a:solidFill>
            <a:srgbClr val="344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6D777-95F1-471A-BBE4-81CEB40154E7}"/>
              </a:ext>
            </a:extLst>
          </p:cNvPr>
          <p:cNvSpPr/>
          <p:nvPr/>
        </p:nvSpPr>
        <p:spPr>
          <a:xfrm>
            <a:off x="2338877" y="4642570"/>
            <a:ext cx="7225412" cy="3891063"/>
          </a:xfrm>
          <a:prstGeom prst="rect">
            <a:avLst/>
          </a:prstGeom>
          <a:solidFill>
            <a:srgbClr val="344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B0830-AEFA-4296-975C-4AB2E4DF04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33686" y="122882"/>
            <a:ext cx="8712419" cy="8712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CEA7B-8951-4EBC-9C5C-144CDD136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86" y="269898"/>
            <a:ext cx="6452598" cy="2222711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B755D84-10EB-4651-9552-5442493F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93" y="2788584"/>
            <a:ext cx="6056219" cy="3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C7C73D-4E3B-4490-A65E-6F7F92CBD692}"/>
              </a:ext>
            </a:extLst>
          </p:cNvPr>
          <p:cNvSpPr/>
          <p:nvPr/>
        </p:nvSpPr>
        <p:spPr>
          <a:xfrm>
            <a:off x="21566618" y="-10915430"/>
            <a:ext cx="12873525" cy="21998928"/>
          </a:xfrm>
          <a:custGeom>
            <a:avLst/>
            <a:gdLst>
              <a:gd name="connsiteX0" fmla="*/ 0 w 22172665"/>
              <a:gd name="connsiteY0" fmla="*/ 0 h 11940528"/>
              <a:gd name="connsiteX1" fmla="*/ 22172665 w 22172665"/>
              <a:gd name="connsiteY1" fmla="*/ 0 h 11940528"/>
              <a:gd name="connsiteX2" fmla="*/ 22172665 w 22172665"/>
              <a:gd name="connsiteY2" fmla="*/ 11940528 h 11940528"/>
              <a:gd name="connsiteX3" fmla="*/ 0 w 22172665"/>
              <a:gd name="connsiteY3" fmla="*/ 11940528 h 11940528"/>
              <a:gd name="connsiteX4" fmla="*/ 0 w 22172665"/>
              <a:gd name="connsiteY4" fmla="*/ 0 h 11940528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2588060 w 12873525"/>
              <a:gd name="connsiteY0" fmla="*/ 0 h 21998928"/>
              <a:gd name="connsiteX1" fmla="*/ 12873525 w 12873525"/>
              <a:gd name="connsiteY1" fmla="*/ 1763486 h 21998928"/>
              <a:gd name="connsiteX2" fmla="*/ 12873525 w 12873525"/>
              <a:gd name="connsiteY2" fmla="*/ 13704014 h 21998928"/>
              <a:gd name="connsiteX3" fmla="*/ 1869603 w 12873525"/>
              <a:gd name="connsiteY3" fmla="*/ 21998928 h 21998928"/>
              <a:gd name="connsiteX4" fmla="*/ 2588060 w 12873525"/>
              <a:gd name="connsiteY4" fmla="*/ 0 h 2199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3525" h="21998928">
                <a:moveTo>
                  <a:pt x="2588060" y="0"/>
                </a:moveTo>
                <a:cubicBezTo>
                  <a:pt x="5951234" y="6008914"/>
                  <a:pt x="9445037" y="1175657"/>
                  <a:pt x="12873525" y="1763486"/>
                </a:cubicBezTo>
                <a:lnTo>
                  <a:pt x="12873525" y="13704014"/>
                </a:lnTo>
                <a:lnTo>
                  <a:pt x="1869603" y="21998928"/>
                </a:lnTo>
                <a:cubicBezTo>
                  <a:pt x="5832003" y="17430923"/>
                  <a:pt x="-4574740" y="3980176"/>
                  <a:pt x="2588060" y="0"/>
                </a:cubicBezTo>
                <a:close/>
              </a:path>
            </a:pathLst>
          </a:custGeom>
          <a:solidFill>
            <a:srgbClr val="ECF8FF"/>
          </a:solidFill>
          <a:ln>
            <a:solidFill>
              <a:srgbClr val="ECF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A1E665-4623-478A-9A63-4FCFC1478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0613" y="-3472674"/>
            <a:ext cx="13998784" cy="27353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33ED4D-D0C7-47F5-9441-CD63F8DA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02010" y="-5852144"/>
            <a:ext cx="10742111" cy="2298811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5C47B29-2F07-4C34-B181-DE542BF4DC9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-1812708" y="-5316457"/>
            <a:ext cx="3211487" cy="18437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0237C3E-A250-44B7-ABE8-7D88CB685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02007" y="-4739890"/>
            <a:ext cx="4687833" cy="4687833"/>
          </a:xfrm>
          <a:prstGeom prst="rect">
            <a:avLst/>
          </a:prstGeom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D0F51E97-01F0-401B-BEC1-E185453B58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-7632743" y="-3101140"/>
            <a:ext cx="4826873" cy="287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8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A87C7B10-9D31-4E4A-A169-BE22DC9F81B4}"/>
              </a:ext>
            </a:extLst>
          </p:cNvPr>
          <p:cNvSpPr/>
          <p:nvPr/>
        </p:nvSpPr>
        <p:spPr>
          <a:xfrm>
            <a:off x="-13372814" y="-4141464"/>
            <a:ext cx="12873525" cy="21998928"/>
          </a:xfrm>
          <a:custGeom>
            <a:avLst/>
            <a:gdLst>
              <a:gd name="connsiteX0" fmla="*/ 0 w 22172665"/>
              <a:gd name="connsiteY0" fmla="*/ 0 h 11940528"/>
              <a:gd name="connsiteX1" fmla="*/ 22172665 w 22172665"/>
              <a:gd name="connsiteY1" fmla="*/ 0 h 11940528"/>
              <a:gd name="connsiteX2" fmla="*/ 22172665 w 22172665"/>
              <a:gd name="connsiteY2" fmla="*/ 11940528 h 11940528"/>
              <a:gd name="connsiteX3" fmla="*/ 0 w 22172665"/>
              <a:gd name="connsiteY3" fmla="*/ 11940528 h 11940528"/>
              <a:gd name="connsiteX4" fmla="*/ 0 w 22172665"/>
              <a:gd name="connsiteY4" fmla="*/ 0 h 11940528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2588060 w 12873525"/>
              <a:gd name="connsiteY0" fmla="*/ 0 h 21998928"/>
              <a:gd name="connsiteX1" fmla="*/ 12873525 w 12873525"/>
              <a:gd name="connsiteY1" fmla="*/ 1763486 h 21998928"/>
              <a:gd name="connsiteX2" fmla="*/ 12873525 w 12873525"/>
              <a:gd name="connsiteY2" fmla="*/ 13704014 h 21998928"/>
              <a:gd name="connsiteX3" fmla="*/ 1869603 w 12873525"/>
              <a:gd name="connsiteY3" fmla="*/ 21998928 h 21998928"/>
              <a:gd name="connsiteX4" fmla="*/ 2588060 w 12873525"/>
              <a:gd name="connsiteY4" fmla="*/ 0 h 2199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3525" h="21998928">
                <a:moveTo>
                  <a:pt x="2588060" y="0"/>
                </a:moveTo>
                <a:cubicBezTo>
                  <a:pt x="5951234" y="6008914"/>
                  <a:pt x="9445037" y="1175657"/>
                  <a:pt x="12873525" y="1763486"/>
                </a:cubicBezTo>
                <a:lnTo>
                  <a:pt x="12873525" y="13704014"/>
                </a:lnTo>
                <a:lnTo>
                  <a:pt x="1869603" y="21998928"/>
                </a:lnTo>
                <a:cubicBezTo>
                  <a:pt x="5832003" y="17430923"/>
                  <a:pt x="-4574740" y="3980176"/>
                  <a:pt x="2588060" y="0"/>
                </a:cubicBezTo>
                <a:close/>
              </a:path>
            </a:pathLst>
          </a:custGeom>
          <a:solidFill>
            <a:srgbClr val="344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FAA510-4F50-41B5-886E-FAB5A76E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2" y="173778"/>
            <a:ext cx="10923795" cy="283591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02F5720-A742-401D-BDB5-04B1350A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00" y="3112434"/>
            <a:ext cx="7417453" cy="36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A52D87-2940-4CED-BF3D-A38E20F13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816" y="4560984"/>
            <a:ext cx="4286513" cy="8375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F20C57-C3B0-4E7B-8E4F-65C32BAF3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420" y="2181514"/>
            <a:ext cx="3289300" cy="703910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D3C0FF1-A794-4F93-9D16-2F045FE1C523}"/>
              </a:ext>
            </a:extLst>
          </p:cNvPr>
          <p:cNvCxnSpPr>
            <a:cxnSpLocks/>
            <a:endCxn id="23" idx="0"/>
          </p:cNvCxnSpPr>
          <p:nvPr/>
        </p:nvCxnSpPr>
        <p:spPr>
          <a:xfrm rot="5400000">
            <a:off x="9832504" y="2816767"/>
            <a:ext cx="1843784" cy="16446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FEEC6FB-D045-4F01-98E8-B3E9FEFF2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422" y="3293767"/>
            <a:ext cx="1435443" cy="1435443"/>
          </a:xfrm>
          <a:prstGeom prst="rect">
            <a:avLst/>
          </a:prstGeom>
        </p:spPr>
      </p:pic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35608F08-5BFA-4D2B-9FA6-DB021EBA20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43035" y="2533469"/>
            <a:ext cx="12700" cy="147801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oogle Shape;149;p30">
            <a:extLst>
              <a:ext uri="{FF2B5EF4-FFF2-40B4-BE49-F238E27FC236}">
                <a16:creationId xmlns:a16="http://schemas.microsoft.com/office/drawing/2014/main" id="{64708C7E-CBE0-4057-B474-1BE09B869F7D}"/>
              </a:ext>
            </a:extLst>
          </p:cNvPr>
          <p:cNvGrpSpPr/>
          <p:nvPr/>
        </p:nvGrpSpPr>
        <p:grpSpPr>
          <a:xfrm rot="9662009">
            <a:off x="13237275" y="-2684429"/>
            <a:ext cx="5457519" cy="4089465"/>
            <a:chOff x="936525" y="238100"/>
            <a:chExt cx="5319975" cy="3986400"/>
          </a:xfrm>
          <a:solidFill>
            <a:schemeClr val="tx1"/>
          </a:solidFill>
        </p:grpSpPr>
        <p:sp>
          <p:nvSpPr>
            <p:cNvPr id="35" name="Google Shape;150;p30">
              <a:extLst>
                <a:ext uri="{FF2B5EF4-FFF2-40B4-BE49-F238E27FC236}">
                  <a16:creationId xmlns:a16="http://schemas.microsoft.com/office/drawing/2014/main" id="{FAA8359B-372F-4B91-8E59-C3830250C63B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151;p30">
              <a:extLst>
                <a:ext uri="{FF2B5EF4-FFF2-40B4-BE49-F238E27FC236}">
                  <a16:creationId xmlns:a16="http://schemas.microsoft.com/office/drawing/2014/main" id="{D7C923E8-5910-49AD-AA77-E5F2E8A0D799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152;p30">
              <a:extLst>
                <a:ext uri="{FF2B5EF4-FFF2-40B4-BE49-F238E27FC236}">
                  <a16:creationId xmlns:a16="http://schemas.microsoft.com/office/drawing/2014/main" id="{10821E36-8788-499B-B1C6-DFD562D4A541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153;p30">
              <a:extLst>
                <a:ext uri="{FF2B5EF4-FFF2-40B4-BE49-F238E27FC236}">
                  <a16:creationId xmlns:a16="http://schemas.microsoft.com/office/drawing/2014/main" id="{46C3D050-0A7A-403F-9EB1-75D85C78B91C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154;p30">
              <a:extLst>
                <a:ext uri="{FF2B5EF4-FFF2-40B4-BE49-F238E27FC236}">
                  <a16:creationId xmlns:a16="http://schemas.microsoft.com/office/drawing/2014/main" id="{CDD1D4EE-6A02-4DB8-8D42-3E3E490F25F5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" name="Google Shape;1168;p53">
            <a:extLst>
              <a:ext uri="{FF2B5EF4-FFF2-40B4-BE49-F238E27FC236}">
                <a16:creationId xmlns:a16="http://schemas.microsoft.com/office/drawing/2014/main" id="{131387CB-D6D5-4694-A17C-1C4BEC1AC010}"/>
              </a:ext>
            </a:extLst>
          </p:cNvPr>
          <p:cNvGrpSpPr/>
          <p:nvPr/>
        </p:nvGrpSpPr>
        <p:grpSpPr>
          <a:xfrm flipH="1">
            <a:off x="-3817001" y="1062803"/>
            <a:ext cx="2925906" cy="6876416"/>
            <a:chOff x="15332125" y="955775"/>
            <a:chExt cx="1094925" cy="2573275"/>
          </a:xfrm>
        </p:grpSpPr>
        <p:sp>
          <p:nvSpPr>
            <p:cNvPr id="41" name="Google Shape;1169;p53">
              <a:extLst>
                <a:ext uri="{FF2B5EF4-FFF2-40B4-BE49-F238E27FC236}">
                  <a16:creationId xmlns:a16="http://schemas.microsoft.com/office/drawing/2014/main" id="{EC0E72B5-1B61-412A-ADC8-9FEC21E36732}"/>
                </a:ext>
              </a:extLst>
            </p:cNvPr>
            <p:cNvSpPr/>
            <p:nvPr/>
          </p:nvSpPr>
          <p:spPr>
            <a:xfrm>
              <a:off x="15477800" y="1654950"/>
              <a:ext cx="121250" cy="219150"/>
            </a:xfrm>
            <a:custGeom>
              <a:avLst/>
              <a:gdLst/>
              <a:ahLst/>
              <a:cxnLst/>
              <a:rect l="l" t="t" r="r" b="b"/>
              <a:pathLst>
                <a:path w="4850" h="8766" extrusionOk="0">
                  <a:moveTo>
                    <a:pt x="926" y="1"/>
                  </a:moveTo>
                  <a:cubicBezTo>
                    <a:pt x="781" y="1"/>
                    <a:pt x="659" y="113"/>
                    <a:pt x="649" y="259"/>
                  </a:cubicBezTo>
                  <a:lnTo>
                    <a:pt x="13" y="8464"/>
                  </a:lnTo>
                  <a:cubicBezTo>
                    <a:pt x="0" y="8618"/>
                    <a:pt x="116" y="8753"/>
                    <a:pt x="270" y="8765"/>
                  </a:cubicBezTo>
                  <a:cubicBezTo>
                    <a:pt x="277" y="8765"/>
                    <a:pt x="284" y="8766"/>
                    <a:pt x="291" y="8766"/>
                  </a:cubicBezTo>
                  <a:cubicBezTo>
                    <a:pt x="302" y="8766"/>
                    <a:pt x="312" y="8765"/>
                    <a:pt x="323" y="8764"/>
                  </a:cubicBezTo>
                  <a:cubicBezTo>
                    <a:pt x="456" y="8749"/>
                    <a:pt x="560" y="8642"/>
                    <a:pt x="570" y="8508"/>
                  </a:cubicBezTo>
                  <a:lnTo>
                    <a:pt x="1186" y="565"/>
                  </a:lnTo>
                  <a:lnTo>
                    <a:pt x="4559" y="627"/>
                  </a:lnTo>
                  <a:cubicBezTo>
                    <a:pt x="4562" y="627"/>
                    <a:pt x="4564" y="627"/>
                    <a:pt x="4567" y="627"/>
                  </a:cubicBezTo>
                  <a:cubicBezTo>
                    <a:pt x="4719" y="627"/>
                    <a:pt x="4844" y="506"/>
                    <a:pt x="4847" y="352"/>
                  </a:cubicBezTo>
                  <a:cubicBezTo>
                    <a:pt x="4850" y="197"/>
                    <a:pt x="4726" y="69"/>
                    <a:pt x="4570" y="68"/>
                  </a:cubicBezTo>
                  <a:lnTo>
                    <a:pt x="932" y="1"/>
                  </a:lnTo>
                  <a:cubicBezTo>
                    <a:pt x="930" y="1"/>
                    <a:pt x="928" y="1"/>
                    <a:pt x="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1170;p53">
              <a:extLst>
                <a:ext uri="{FF2B5EF4-FFF2-40B4-BE49-F238E27FC236}">
                  <a16:creationId xmlns:a16="http://schemas.microsoft.com/office/drawing/2014/main" id="{9B94C189-5662-43C9-9DB9-1C4CC3F240B3}"/>
                </a:ext>
              </a:extLst>
            </p:cNvPr>
            <p:cNvSpPr/>
            <p:nvPr/>
          </p:nvSpPr>
          <p:spPr>
            <a:xfrm>
              <a:off x="15394350" y="1811525"/>
              <a:ext cx="209650" cy="320325"/>
            </a:xfrm>
            <a:custGeom>
              <a:avLst/>
              <a:gdLst/>
              <a:ahLst/>
              <a:cxnLst/>
              <a:rect l="l" t="t" r="r" b="b"/>
              <a:pathLst>
                <a:path w="8386" h="12813" extrusionOk="0">
                  <a:moveTo>
                    <a:pt x="8385" y="0"/>
                  </a:moveTo>
                  <a:lnTo>
                    <a:pt x="4742" y="414"/>
                  </a:lnTo>
                  <a:lnTo>
                    <a:pt x="3643" y="538"/>
                  </a:lnTo>
                  <a:lnTo>
                    <a:pt x="0" y="952"/>
                  </a:lnTo>
                  <a:lnTo>
                    <a:pt x="2779" y="12748"/>
                  </a:lnTo>
                  <a:cubicBezTo>
                    <a:pt x="2779" y="12748"/>
                    <a:pt x="3322" y="12812"/>
                    <a:pt x="4120" y="12812"/>
                  </a:cubicBezTo>
                  <a:cubicBezTo>
                    <a:pt x="4398" y="12812"/>
                    <a:pt x="4707" y="12804"/>
                    <a:pt x="5034" y="12783"/>
                  </a:cubicBezTo>
                  <a:lnTo>
                    <a:pt x="5035" y="12791"/>
                  </a:lnTo>
                  <a:cubicBezTo>
                    <a:pt x="5222" y="12777"/>
                    <a:pt x="5407" y="12758"/>
                    <a:pt x="5586" y="12737"/>
                  </a:cubicBezTo>
                  <a:cubicBezTo>
                    <a:pt x="5767" y="12718"/>
                    <a:pt x="5950" y="12694"/>
                    <a:pt x="6135" y="12666"/>
                  </a:cubicBezTo>
                  <a:lnTo>
                    <a:pt x="6135" y="12658"/>
                  </a:lnTo>
                  <a:cubicBezTo>
                    <a:pt x="7387" y="12453"/>
                    <a:pt x="8325" y="12118"/>
                    <a:pt x="8325" y="12118"/>
                  </a:cubicBezTo>
                  <a:lnTo>
                    <a:pt x="8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1171;p53">
              <a:extLst>
                <a:ext uri="{FF2B5EF4-FFF2-40B4-BE49-F238E27FC236}">
                  <a16:creationId xmlns:a16="http://schemas.microsoft.com/office/drawing/2014/main" id="{C93D5E93-598A-4636-92E6-07671C646EC9}"/>
                </a:ext>
              </a:extLst>
            </p:cNvPr>
            <p:cNvSpPr/>
            <p:nvPr/>
          </p:nvSpPr>
          <p:spPr>
            <a:xfrm>
              <a:off x="15381000" y="1791900"/>
              <a:ext cx="235975" cy="62625"/>
            </a:xfrm>
            <a:custGeom>
              <a:avLst/>
              <a:gdLst/>
              <a:ahLst/>
              <a:cxnLst/>
              <a:rect l="l" t="t" r="r" b="b"/>
              <a:pathLst>
                <a:path w="9439" h="2505" extrusionOk="0">
                  <a:moveTo>
                    <a:pt x="9274" y="1"/>
                  </a:moveTo>
                  <a:lnTo>
                    <a:pt x="0" y="1054"/>
                  </a:lnTo>
                  <a:lnTo>
                    <a:pt x="165" y="2505"/>
                  </a:lnTo>
                  <a:lnTo>
                    <a:pt x="9438" y="1451"/>
                  </a:lnTo>
                  <a:lnTo>
                    <a:pt x="9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1172;p53">
              <a:extLst>
                <a:ext uri="{FF2B5EF4-FFF2-40B4-BE49-F238E27FC236}">
                  <a16:creationId xmlns:a16="http://schemas.microsoft.com/office/drawing/2014/main" id="{A4DD85A5-2C57-49C6-903F-E2EEB260DA12}"/>
                </a:ext>
              </a:extLst>
            </p:cNvPr>
            <p:cNvSpPr/>
            <p:nvPr/>
          </p:nvSpPr>
          <p:spPr>
            <a:xfrm>
              <a:off x="15414100" y="1897725"/>
              <a:ext cx="189475" cy="122425"/>
            </a:xfrm>
            <a:custGeom>
              <a:avLst/>
              <a:gdLst/>
              <a:ahLst/>
              <a:cxnLst/>
              <a:rect l="l" t="t" r="r" b="b"/>
              <a:pathLst>
                <a:path w="7579" h="4897" extrusionOk="0">
                  <a:moveTo>
                    <a:pt x="7578" y="1"/>
                  </a:moveTo>
                  <a:lnTo>
                    <a:pt x="1" y="861"/>
                  </a:lnTo>
                  <a:lnTo>
                    <a:pt x="951" y="4897"/>
                  </a:lnTo>
                  <a:lnTo>
                    <a:pt x="7557" y="4146"/>
                  </a:lnTo>
                  <a:lnTo>
                    <a:pt x="75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1173;p53">
              <a:extLst>
                <a:ext uri="{FF2B5EF4-FFF2-40B4-BE49-F238E27FC236}">
                  <a16:creationId xmlns:a16="http://schemas.microsoft.com/office/drawing/2014/main" id="{4E7602FE-B3F0-4DCD-9361-83A4C4E33487}"/>
                </a:ext>
              </a:extLst>
            </p:cNvPr>
            <p:cNvSpPr/>
            <p:nvPr/>
          </p:nvSpPr>
          <p:spPr>
            <a:xfrm>
              <a:off x="15517050" y="1944850"/>
              <a:ext cx="196600" cy="187100"/>
            </a:xfrm>
            <a:custGeom>
              <a:avLst/>
              <a:gdLst/>
              <a:ahLst/>
              <a:cxnLst/>
              <a:rect l="l" t="t" r="r" b="b"/>
              <a:pathLst>
                <a:path w="7864" h="7484" extrusionOk="0">
                  <a:moveTo>
                    <a:pt x="1114" y="0"/>
                  </a:moveTo>
                  <a:cubicBezTo>
                    <a:pt x="1095" y="0"/>
                    <a:pt x="1075" y="2"/>
                    <a:pt x="1056" y="7"/>
                  </a:cubicBezTo>
                  <a:cubicBezTo>
                    <a:pt x="934" y="36"/>
                    <a:pt x="856" y="165"/>
                    <a:pt x="851" y="290"/>
                  </a:cubicBezTo>
                  <a:cubicBezTo>
                    <a:pt x="847" y="416"/>
                    <a:pt x="902" y="536"/>
                    <a:pt x="972" y="640"/>
                  </a:cubicBezTo>
                  <a:cubicBezTo>
                    <a:pt x="1221" y="1011"/>
                    <a:pt x="1640" y="1231"/>
                    <a:pt x="2053" y="1401"/>
                  </a:cubicBezTo>
                  <a:cubicBezTo>
                    <a:pt x="2518" y="1591"/>
                    <a:pt x="2997" y="1739"/>
                    <a:pt x="3477" y="1888"/>
                  </a:cubicBezTo>
                  <a:cubicBezTo>
                    <a:pt x="2437" y="2312"/>
                    <a:pt x="1208" y="2189"/>
                    <a:pt x="237" y="2753"/>
                  </a:cubicBezTo>
                  <a:cubicBezTo>
                    <a:pt x="124" y="2818"/>
                    <a:pt x="0" y="2940"/>
                    <a:pt x="55" y="3057"/>
                  </a:cubicBezTo>
                  <a:cubicBezTo>
                    <a:pt x="89" y="3131"/>
                    <a:pt x="176" y="3160"/>
                    <a:pt x="255" y="3177"/>
                  </a:cubicBezTo>
                  <a:cubicBezTo>
                    <a:pt x="384" y="3203"/>
                    <a:pt x="515" y="3214"/>
                    <a:pt x="647" y="3214"/>
                  </a:cubicBezTo>
                  <a:cubicBezTo>
                    <a:pt x="864" y="3214"/>
                    <a:pt x="1083" y="3186"/>
                    <a:pt x="1299" y="3156"/>
                  </a:cubicBezTo>
                  <a:cubicBezTo>
                    <a:pt x="1936" y="3068"/>
                    <a:pt x="2572" y="2966"/>
                    <a:pt x="3204" y="2848"/>
                  </a:cubicBezTo>
                  <a:lnTo>
                    <a:pt x="3204" y="2848"/>
                  </a:lnTo>
                  <a:cubicBezTo>
                    <a:pt x="2361" y="3098"/>
                    <a:pt x="1559" y="3473"/>
                    <a:pt x="828" y="3963"/>
                  </a:cubicBezTo>
                  <a:cubicBezTo>
                    <a:pt x="569" y="4135"/>
                    <a:pt x="301" y="4348"/>
                    <a:pt x="235" y="4653"/>
                  </a:cubicBezTo>
                  <a:cubicBezTo>
                    <a:pt x="220" y="4721"/>
                    <a:pt x="217" y="4795"/>
                    <a:pt x="247" y="4858"/>
                  </a:cubicBezTo>
                  <a:cubicBezTo>
                    <a:pt x="293" y="4945"/>
                    <a:pt x="383" y="4976"/>
                    <a:pt x="484" y="4976"/>
                  </a:cubicBezTo>
                  <a:cubicBezTo>
                    <a:pt x="573" y="4976"/>
                    <a:pt x="670" y="4952"/>
                    <a:pt x="752" y="4921"/>
                  </a:cubicBezTo>
                  <a:cubicBezTo>
                    <a:pt x="1602" y="4604"/>
                    <a:pt x="2408" y="4176"/>
                    <a:pt x="3148" y="3650"/>
                  </a:cubicBezTo>
                  <a:lnTo>
                    <a:pt x="3148" y="3650"/>
                  </a:lnTo>
                  <a:cubicBezTo>
                    <a:pt x="2738" y="4080"/>
                    <a:pt x="2260" y="4440"/>
                    <a:pt x="1852" y="4873"/>
                  </a:cubicBezTo>
                  <a:cubicBezTo>
                    <a:pt x="1446" y="5308"/>
                    <a:pt x="1105" y="5841"/>
                    <a:pt x="1064" y="6435"/>
                  </a:cubicBezTo>
                  <a:cubicBezTo>
                    <a:pt x="1056" y="6538"/>
                    <a:pt x="1061" y="6649"/>
                    <a:pt x="1123" y="6733"/>
                  </a:cubicBezTo>
                  <a:cubicBezTo>
                    <a:pt x="1179" y="6808"/>
                    <a:pt x="1273" y="6843"/>
                    <a:pt x="1369" y="6843"/>
                  </a:cubicBezTo>
                  <a:cubicBezTo>
                    <a:pt x="1421" y="6843"/>
                    <a:pt x="1475" y="6832"/>
                    <a:pt x="1523" y="6813"/>
                  </a:cubicBezTo>
                  <a:cubicBezTo>
                    <a:pt x="1659" y="6756"/>
                    <a:pt x="1763" y="6646"/>
                    <a:pt x="1863" y="6539"/>
                  </a:cubicBezTo>
                  <a:lnTo>
                    <a:pt x="3792" y="4456"/>
                  </a:lnTo>
                  <a:lnTo>
                    <a:pt x="3792" y="4456"/>
                  </a:lnTo>
                  <a:cubicBezTo>
                    <a:pt x="3412" y="5273"/>
                    <a:pt x="3023" y="6126"/>
                    <a:pt x="3046" y="7026"/>
                  </a:cubicBezTo>
                  <a:cubicBezTo>
                    <a:pt x="3050" y="7196"/>
                    <a:pt x="3091" y="7397"/>
                    <a:pt x="3248" y="7463"/>
                  </a:cubicBezTo>
                  <a:cubicBezTo>
                    <a:pt x="3281" y="7477"/>
                    <a:pt x="3313" y="7484"/>
                    <a:pt x="3346" y="7484"/>
                  </a:cubicBezTo>
                  <a:cubicBezTo>
                    <a:pt x="3502" y="7484"/>
                    <a:pt x="3653" y="7341"/>
                    <a:pt x="3750" y="7202"/>
                  </a:cubicBezTo>
                  <a:cubicBezTo>
                    <a:pt x="3982" y="6872"/>
                    <a:pt x="4180" y="6479"/>
                    <a:pt x="4264" y="6081"/>
                  </a:cubicBezTo>
                  <a:cubicBezTo>
                    <a:pt x="4355" y="5647"/>
                    <a:pt x="4534" y="5332"/>
                    <a:pt x="4801" y="4964"/>
                  </a:cubicBezTo>
                  <a:cubicBezTo>
                    <a:pt x="4836" y="4914"/>
                    <a:pt x="4873" y="4864"/>
                    <a:pt x="4925" y="4832"/>
                  </a:cubicBezTo>
                  <a:cubicBezTo>
                    <a:pt x="4985" y="4795"/>
                    <a:pt x="5059" y="4785"/>
                    <a:pt x="5130" y="4778"/>
                  </a:cubicBezTo>
                  <a:lnTo>
                    <a:pt x="7864" y="4467"/>
                  </a:lnTo>
                  <a:lnTo>
                    <a:pt x="6282" y="677"/>
                  </a:lnTo>
                  <a:cubicBezTo>
                    <a:pt x="5769" y="803"/>
                    <a:pt x="5243" y="863"/>
                    <a:pt x="4716" y="863"/>
                  </a:cubicBezTo>
                  <a:cubicBezTo>
                    <a:pt x="3563" y="863"/>
                    <a:pt x="2405" y="577"/>
                    <a:pt x="1362" y="77"/>
                  </a:cubicBezTo>
                  <a:cubicBezTo>
                    <a:pt x="1283" y="40"/>
                    <a:pt x="1199" y="0"/>
                    <a:pt x="1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1174;p53">
              <a:extLst>
                <a:ext uri="{FF2B5EF4-FFF2-40B4-BE49-F238E27FC236}">
                  <a16:creationId xmlns:a16="http://schemas.microsoft.com/office/drawing/2014/main" id="{5D3465A0-DB56-4102-832E-280DF7EFD7E5}"/>
                </a:ext>
              </a:extLst>
            </p:cNvPr>
            <p:cNvSpPr/>
            <p:nvPr/>
          </p:nvSpPr>
          <p:spPr>
            <a:xfrm>
              <a:off x="15683100" y="1289275"/>
              <a:ext cx="101775" cy="82800"/>
            </a:xfrm>
            <a:custGeom>
              <a:avLst/>
              <a:gdLst/>
              <a:ahLst/>
              <a:cxnLst/>
              <a:rect l="l" t="t" r="r" b="b"/>
              <a:pathLst>
                <a:path w="4071" h="3312" extrusionOk="0">
                  <a:moveTo>
                    <a:pt x="1459" y="0"/>
                  </a:moveTo>
                  <a:cubicBezTo>
                    <a:pt x="1061" y="0"/>
                    <a:pt x="708" y="138"/>
                    <a:pt x="484" y="419"/>
                  </a:cubicBezTo>
                  <a:cubicBezTo>
                    <a:pt x="0" y="1027"/>
                    <a:pt x="301" y="2074"/>
                    <a:pt x="1157" y="2756"/>
                  </a:cubicBezTo>
                  <a:cubicBezTo>
                    <a:pt x="1618" y="3124"/>
                    <a:pt x="2146" y="3311"/>
                    <a:pt x="2610" y="3311"/>
                  </a:cubicBezTo>
                  <a:cubicBezTo>
                    <a:pt x="3009" y="3311"/>
                    <a:pt x="3362" y="3173"/>
                    <a:pt x="3586" y="2892"/>
                  </a:cubicBezTo>
                  <a:cubicBezTo>
                    <a:pt x="4071" y="2284"/>
                    <a:pt x="3769" y="1238"/>
                    <a:pt x="2913" y="555"/>
                  </a:cubicBezTo>
                  <a:cubicBezTo>
                    <a:pt x="2452" y="188"/>
                    <a:pt x="1924" y="0"/>
                    <a:pt x="1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1175;p53">
              <a:extLst>
                <a:ext uri="{FF2B5EF4-FFF2-40B4-BE49-F238E27FC236}">
                  <a16:creationId xmlns:a16="http://schemas.microsoft.com/office/drawing/2014/main" id="{EA88A2B7-AA15-482C-8150-085169DF1D29}"/>
                </a:ext>
              </a:extLst>
            </p:cNvPr>
            <p:cNvSpPr/>
            <p:nvPr/>
          </p:nvSpPr>
          <p:spPr>
            <a:xfrm>
              <a:off x="15925550" y="1435050"/>
              <a:ext cx="85525" cy="174475"/>
            </a:xfrm>
            <a:custGeom>
              <a:avLst/>
              <a:gdLst/>
              <a:ahLst/>
              <a:cxnLst/>
              <a:rect l="l" t="t" r="r" b="b"/>
              <a:pathLst>
                <a:path w="3421" h="6979" extrusionOk="0">
                  <a:moveTo>
                    <a:pt x="1" y="0"/>
                  </a:moveTo>
                  <a:lnTo>
                    <a:pt x="1" y="5936"/>
                  </a:lnTo>
                  <a:cubicBezTo>
                    <a:pt x="0" y="6512"/>
                    <a:pt x="468" y="6979"/>
                    <a:pt x="1044" y="6979"/>
                  </a:cubicBezTo>
                  <a:lnTo>
                    <a:pt x="2376" y="6979"/>
                  </a:lnTo>
                  <a:cubicBezTo>
                    <a:pt x="2953" y="6979"/>
                    <a:pt x="3420" y="6512"/>
                    <a:pt x="3421" y="5936"/>
                  </a:cubicBezTo>
                  <a:lnTo>
                    <a:pt x="3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1176;p53">
              <a:extLst>
                <a:ext uri="{FF2B5EF4-FFF2-40B4-BE49-F238E27FC236}">
                  <a16:creationId xmlns:a16="http://schemas.microsoft.com/office/drawing/2014/main" id="{42E2358C-B6EF-4AAB-A1BC-AC6DAA7979EE}"/>
                </a:ext>
              </a:extLst>
            </p:cNvPr>
            <p:cNvSpPr/>
            <p:nvPr/>
          </p:nvSpPr>
          <p:spPr>
            <a:xfrm>
              <a:off x="16085000" y="3363675"/>
              <a:ext cx="297625" cy="165375"/>
            </a:xfrm>
            <a:custGeom>
              <a:avLst/>
              <a:gdLst/>
              <a:ahLst/>
              <a:cxnLst/>
              <a:rect l="l" t="t" r="r" b="b"/>
              <a:pathLst>
                <a:path w="11905" h="6615" extrusionOk="0">
                  <a:moveTo>
                    <a:pt x="9992" y="1"/>
                  </a:moveTo>
                  <a:lnTo>
                    <a:pt x="7110" y="502"/>
                  </a:lnTo>
                  <a:lnTo>
                    <a:pt x="6332" y="3216"/>
                  </a:lnTo>
                  <a:cubicBezTo>
                    <a:pt x="6332" y="3216"/>
                    <a:pt x="1" y="4239"/>
                    <a:pt x="341" y="6402"/>
                  </a:cubicBezTo>
                  <a:cubicBezTo>
                    <a:pt x="616" y="6550"/>
                    <a:pt x="1083" y="6615"/>
                    <a:pt x="1679" y="6615"/>
                  </a:cubicBezTo>
                  <a:cubicBezTo>
                    <a:pt x="4432" y="6615"/>
                    <a:pt x="9934" y="5233"/>
                    <a:pt x="11904" y="4298"/>
                  </a:cubicBezTo>
                  <a:cubicBezTo>
                    <a:pt x="10805" y="1477"/>
                    <a:pt x="9992" y="1"/>
                    <a:pt x="9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177;p53">
              <a:extLst>
                <a:ext uri="{FF2B5EF4-FFF2-40B4-BE49-F238E27FC236}">
                  <a16:creationId xmlns:a16="http://schemas.microsoft.com/office/drawing/2014/main" id="{D349BBDF-FDB3-416C-A105-552036C83078}"/>
                </a:ext>
              </a:extLst>
            </p:cNvPr>
            <p:cNvSpPr/>
            <p:nvPr/>
          </p:nvSpPr>
          <p:spPr>
            <a:xfrm>
              <a:off x="15332125" y="3350300"/>
              <a:ext cx="289125" cy="146450"/>
            </a:xfrm>
            <a:custGeom>
              <a:avLst/>
              <a:gdLst/>
              <a:ahLst/>
              <a:cxnLst/>
              <a:rect l="l" t="t" r="r" b="b"/>
              <a:pathLst>
                <a:path w="11565" h="5858" extrusionOk="0">
                  <a:moveTo>
                    <a:pt x="1457" y="0"/>
                  </a:moveTo>
                  <a:cubicBezTo>
                    <a:pt x="790" y="0"/>
                    <a:pt x="251" y="181"/>
                    <a:pt x="0" y="661"/>
                  </a:cubicBezTo>
                  <a:cubicBezTo>
                    <a:pt x="747" y="2250"/>
                    <a:pt x="7939" y="5344"/>
                    <a:pt x="10543" y="5858"/>
                  </a:cubicBezTo>
                  <a:cubicBezTo>
                    <a:pt x="11339" y="2936"/>
                    <a:pt x="11564" y="1266"/>
                    <a:pt x="11564" y="1266"/>
                  </a:cubicBezTo>
                  <a:lnTo>
                    <a:pt x="8776" y="111"/>
                  </a:lnTo>
                  <a:lnTo>
                    <a:pt x="6710" y="1669"/>
                  </a:lnTo>
                  <a:cubicBezTo>
                    <a:pt x="6710" y="1669"/>
                    <a:pt x="3486" y="0"/>
                    <a:pt x="1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178;p53">
              <a:extLst>
                <a:ext uri="{FF2B5EF4-FFF2-40B4-BE49-F238E27FC236}">
                  <a16:creationId xmlns:a16="http://schemas.microsoft.com/office/drawing/2014/main" id="{61D70131-5286-477D-8370-4703B0A1B6F9}"/>
                </a:ext>
              </a:extLst>
            </p:cNvPr>
            <p:cNvSpPr/>
            <p:nvPr/>
          </p:nvSpPr>
          <p:spPr>
            <a:xfrm>
              <a:off x="16092275" y="3448750"/>
              <a:ext cx="290350" cy="80300"/>
            </a:xfrm>
            <a:custGeom>
              <a:avLst/>
              <a:gdLst/>
              <a:ahLst/>
              <a:cxnLst/>
              <a:rect l="l" t="t" r="r" b="b"/>
              <a:pathLst>
                <a:path w="11614" h="3212" extrusionOk="0">
                  <a:moveTo>
                    <a:pt x="11257" y="1"/>
                  </a:moveTo>
                  <a:cubicBezTo>
                    <a:pt x="8034" y="1289"/>
                    <a:pt x="4619" y="2162"/>
                    <a:pt x="1189" y="2162"/>
                  </a:cubicBezTo>
                  <a:cubicBezTo>
                    <a:pt x="886" y="2162"/>
                    <a:pt x="582" y="2155"/>
                    <a:pt x="279" y="2141"/>
                  </a:cubicBezTo>
                  <a:cubicBezTo>
                    <a:pt x="93" y="2405"/>
                    <a:pt x="1" y="2690"/>
                    <a:pt x="50" y="2999"/>
                  </a:cubicBezTo>
                  <a:cubicBezTo>
                    <a:pt x="325" y="3147"/>
                    <a:pt x="792" y="3212"/>
                    <a:pt x="1388" y="3212"/>
                  </a:cubicBezTo>
                  <a:cubicBezTo>
                    <a:pt x="4141" y="3212"/>
                    <a:pt x="9643" y="1830"/>
                    <a:pt x="11613" y="895"/>
                  </a:cubicBezTo>
                  <a:cubicBezTo>
                    <a:pt x="11490" y="579"/>
                    <a:pt x="11371" y="283"/>
                    <a:pt x="11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179;p53">
              <a:extLst>
                <a:ext uri="{FF2B5EF4-FFF2-40B4-BE49-F238E27FC236}">
                  <a16:creationId xmlns:a16="http://schemas.microsoft.com/office/drawing/2014/main" id="{2F9B35F3-4E8F-459B-9F16-26FE75750E77}"/>
                </a:ext>
              </a:extLst>
            </p:cNvPr>
            <p:cNvSpPr/>
            <p:nvPr/>
          </p:nvSpPr>
          <p:spPr>
            <a:xfrm>
              <a:off x="16245075" y="3390875"/>
              <a:ext cx="49350" cy="23500"/>
            </a:xfrm>
            <a:custGeom>
              <a:avLst/>
              <a:gdLst/>
              <a:ahLst/>
              <a:cxnLst/>
              <a:rect l="l" t="t" r="r" b="b"/>
              <a:pathLst>
                <a:path w="1974" h="940" extrusionOk="0">
                  <a:moveTo>
                    <a:pt x="930" y="0"/>
                  </a:moveTo>
                  <a:cubicBezTo>
                    <a:pt x="786" y="0"/>
                    <a:pt x="652" y="16"/>
                    <a:pt x="549" y="43"/>
                  </a:cubicBezTo>
                  <a:cubicBezTo>
                    <a:pt x="144" y="148"/>
                    <a:pt x="0" y="503"/>
                    <a:pt x="67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1" y="926"/>
                  </a:cubicBezTo>
                  <a:lnTo>
                    <a:pt x="1725" y="929"/>
                  </a:lnTo>
                  <a:cubicBezTo>
                    <a:pt x="1750" y="935"/>
                    <a:pt x="1777" y="939"/>
                    <a:pt x="1802" y="939"/>
                  </a:cubicBezTo>
                  <a:cubicBezTo>
                    <a:pt x="1836" y="939"/>
                    <a:pt x="1868" y="931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0"/>
                    <a:pt x="1310" y="0"/>
                    <a:pt x="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180;p53">
              <a:extLst>
                <a:ext uri="{FF2B5EF4-FFF2-40B4-BE49-F238E27FC236}">
                  <a16:creationId xmlns:a16="http://schemas.microsoft.com/office/drawing/2014/main" id="{A0559757-A297-43A7-8820-5FCDDFF5B747}"/>
                </a:ext>
              </a:extLst>
            </p:cNvPr>
            <p:cNvSpPr/>
            <p:nvPr/>
          </p:nvSpPr>
          <p:spPr>
            <a:xfrm>
              <a:off x="16240925" y="3416450"/>
              <a:ext cx="49325" cy="23500"/>
            </a:xfrm>
            <a:custGeom>
              <a:avLst/>
              <a:gdLst/>
              <a:ahLst/>
              <a:cxnLst/>
              <a:rect l="l" t="t" r="r" b="b"/>
              <a:pathLst>
                <a:path w="1973" h="940" extrusionOk="0">
                  <a:moveTo>
                    <a:pt x="930" y="1"/>
                  </a:moveTo>
                  <a:cubicBezTo>
                    <a:pt x="786" y="1"/>
                    <a:pt x="652" y="16"/>
                    <a:pt x="548" y="43"/>
                  </a:cubicBezTo>
                  <a:cubicBezTo>
                    <a:pt x="144" y="148"/>
                    <a:pt x="1" y="503"/>
                    <a:pt x="68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2" y="926"/>
                  </a:cubicBezTo>
                  <a:lnTo>
                    <a:pt x="1724" y="930"/>
                  </a:lnTo>
                  <a:cubicBezTo>
                    <a:pt x="1750" y="935"/>
                    <a:pt x="1777" y="940"/>
                    <a:pt x="1803" y="940"/>
                  </a:cubicBezTo>
                  <a:cubicBezTo>
                    <a:pt x="1837" y="940"/>
                    <a:pt x="1869" y="932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1"/>
                    <a:pt x="1311" y="1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1181;p53">
              <a:extLst>
                <a:ext uri="{FF2B5EF4-FFF2-40B4-BE49-F238E27FC236}">
                  <a16:creationId xmlns:a16="http://schemas.microsoft.com/office/drawing/2014/main" id="{496A37A4-37DC-4DBA-96FF-70E670068E04}"/>
                </a:ext>
              </a:extLst>
            </p:cNvPr>
            <p:cNvSpPr/>
            <p:nvPr/>
          </p:nvSpPr>
          <p:spPr>
            <a:xfrm>
              <a:off x="15761425" y="2175825"/>
              <a:ext cx="579150" cy="1201225"/>
            </a:xfrm>
            <a:custGeom>
              <a:avLst/>
              <a:gdLst/>
              <a:ahLst/>
              <a:cxnLst/>
              <a:rect l="l" t="t" r="r" b="b"/>
              <a:pathLst>
                <a:path w="23166" h="48049" extrusionOk="0">
                  <a:moveTo>
                    <a:pt x="6373" y="0"/>
                  </a:moveTo>
                  <a:cubicBezTo>
                    <a:pt x="3738" y="0"/>
                    <a:pt x="0" y="5348"/>
                    <a:pt x="0" y="5348"/>
                  </a:cubicBezTo>
                  <a:cubicBezTo>
                    <a:pt x="0" y="5348"/>
                    <a:pt x="1526" y="19129"/>
                    <a:pt x="19963" y="48049"/>
                  </a:cubicBezTo>
                  <a:lnTo>
                    <a:pt x="23165" y="47605"/>
                  </a:lnTo>
                  <a:cubicBezTo>
                    <a:pt x="23165" y="47605"/>
                    <a:pt x="9985" y="12520"/>
                    <a:pt x="8744" y="3565"/>
                  </a:cubicBezTo>
                  <a:cubicBezTo>
                    <a:pt x="8379" y="930"/>
                    <a:pt x="747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1182;p53">
              <a:extLst>
                <a:ext uri="{FF2B5EF4-FFF2-40B4-BE49-F238E27FC236}">
                  <a16:creationId xmlns:a16="http://schemas.microsoft.com/office/drawing/2014/main" id="{657F8120-3692-4CA2-AB9F-72F4210B8B37}"/>
                </a:ext>
              </a:extLst>
            </p:cNvPr>
            <p:cNvSpPr/>
            <p:nvPr/>
          </p:nvSpPr>
          <p:spPr>
            <a:xfrm>
              <a:off x="15332125" y="3353025"/>
              <a:ext cx="269725" cy="143725"/>
            </a:xfrm>
            <a:custGeom>
              <a:avLst/>
              <a:gdLst/>
              <a:ahLst/>
              <a:cxnLst/>
              <a:rect l="l" t="t" r="r" b="b"/>
              <a:pathLst>
                <a:path w="10789" h="5749" extrusionOk="0">
                  <a:moveTo>
                    <a:pt x="694" y="0"/>
                  </a:moveTo>
                  <a:cubicBezTo>
                    <a:pt x="389" y="100"/>
                    <a:pt x="146" y="275"/>
                    <a:pt x="0" y="553"/>
                  </a:cubicBezTo>
                  <a:cubicBezTo>
                    <a:pt x="747" y="2141"/>
                    <a:pt x="7939" y="5235"/>
                    <a:pt x="10543" y="5749"/>
                  </a:cubicBezTo>
                  <a:cubicBezTo>
                    <a:pt x="10632" y="5422"/>
                    <a:pt x="10713" y="5113"/>
                    <a:pt x="10788" y="4818"/>
                  </a:cubicBezTo>
                  <a:cubicBezTo>
                    <a:pt x="7136" y="3855"/>
                    <a:pt x="3593" y="2363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1183;p53">
              <a:extLst>
                <a:ext uri="{FF2B5EF4-FFF2-40B4-BE49-F238E27FC236}">
                  <a16:creationId xmlns:a16="http://schemas.microsoft.com/office/drawing/2014/main" id="{A2313978-E24D-4770-B6C0-CDE0AEEAB726}"/>
                </a:ext>
              </a:extLst>
            </p:cNvPr>
            <p:cNvSpPr/>
            <p:nvPr/>
          </p:nvSpPr>
          <p:spPr>
            <a:xfrm>
              <a:off x="15587950" y="3395825"/>
              <a:ext cx="31025" cy="60600"/>
            </a:xfrm>
            <a:custGeom>
              <a:avLst/>
              <a:gdLst/>
              <a:ahLst/>
              <a:cxnLst/>
              <a:rect l="l" t="t" r="r" b="b"/>
              <a:pathLst>
                <a:path w="1241" h="2424" extrusionOk="0">
                  <a:moveTo>
                    <a:pt x="1241" y="0"/>
                  </a:moveTo>
                  <a:lnTo>
                    <a:pt x="1241" y="0"/>
                  </a:lnTo>
                  <a:cubicBezTo>
                    <a:pt x="992" y="70"/>
                    <a:pt x="759" y="187"/>
                    <a:pt x="566" y="359"/>
                  </a:cubicBezTo>
                  <a:cubicBezTo>
                    <a:pt x="194" y="689"/>
                    <a:pt x="0" y="1237"/>
                    <a:pt x="160" y="1707"/>
                  </a:cubicBezTo>
                  <a:cubicBezTo>
                    <a:pt x="261" y="2002"/>
                    <a:pt x="477" y="2228"/>
                    <a:pt x="725" y="2423"/>
                  </a:cubicBezTo>
                  <a:cubicBezTo>
                    <a:pt x="992" y="1317"/>
                    <a:pt x="1153" y="497"/>
                    <a:pt x="1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1184;p53">
              <a:extLst>
                <a:ext uri="{FF2B5EF4-FFF2-40B4-BE49-F238E27FC236}">
                  <a16:creationId xmlns:a16="http://schemas.microsoft.com/office/drawing/2014/main" id="{947A63E3-9DCD-4B42-A7CA-3CC115471E61}"/>
                </a:ext>
              </a:extLst>
            </p:cNvPr>
            <p:cNvSpPr/>
            <p:nvPr/>
          </p:nvSpPr>
          <p:spPr>
            <a:xfrm>
              <a:off x="15520975" y="3358025"/>
              <a:ext cx="46375" cy="38750"/>
            </a:xfrm>
            <a:custGeom>
              <a:avLst/>
              <a:gdLst/>
              <a:ahLst/>
              <a:cxnLst/>
              <a:rect l="l" t="t" r="r" b="b"/>
              <a:pathLst>
                <a:path w="1855" h="1550" extrusionOk="0">
                  <a:moveTo>
                    <a:pt x="633" y="1"/>
                  </a:moveTo>
                  <a:cubicBezTo>
                    <a:pt x="362" y="1"/>
                    <a:pt x="139" y="181"/>
                    <a:pt x="0" y="454"/>
                  </a:cubicBezTo>
                  <a:cubicBezTo>
                    <a:pt x="452" y="666"/>
                    <a:pt x="978" y="1078"/>
                    <a:pt x="1304" y="1457"/>
                  </a:cubicBezTo>
                  <a:lnTo>
                    <a:pt x="1313" y="1467"/>
                  </a:lnTo>
                  <a:cubicBezTo>
                    <a:pt x="1349" y="1508"/>
                    <a:pt x="1393" y="1550"/>
                    <a:pt x="1444" y="1550"/>
                  </a:cubicBezTo>
                  <a:cubicBezTo>
                    <a:pt x="1449" y="1550"/>
                    <a:pt x="1455" y="1549"/>
                    <a:pt x="1461" y="1548"/>
                  </a:cubicBezTo>
                  <a:cubicBezTo>
                    <a:pt x="1480" y="1544"/>
                    <a:pt x="1498" y="1536"/>
                    <a:pt x="1515" y="1524"/>
                  </a:cubicBezTo>
                  <a:cubicBezTo>
                    <a:pt x="1643" y="1439"/>
                    <a:pt x="1732" y="1307"/>
                    <a:pt x="1763" y="1157"/>
                  </a:cubicBezTo>
                  <a:cubicBezTo>
                    <a:pt x="1854" y="708"/>
                    <a:pt x="1258" y="200"/>
                    <a:pt x="896" y="55"/>
                  </a:cubicBezTo>
                  <a:cubicBezTo>
                    <a:pt x="804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1185;p53">
              <a:extLst>
                <a:ext uri="{FF2B5EF4-FFF2-40B4-BE49-F238E27FC236}">
                  <a16:creationId xmlns:a16="http://schemas.microsoft.com/office/drawing/2014/main" id="{A66651F6-27D7-4D8C-AE1C-9FDA1D15324C}"/>
                </a:ext>
              </a:extLst>
            </p:cNvPr>
            <p:cNvSpPr/>
            <p:nvPr/>
          </p:nvSpPr>
          <p:spPr>
            <a:xfrm>
              <a:off x="15502400" y="3376100"/>
              <a:ext cx="46375" cy="38775"/>
            </a:xfrm>
            <a:custGeom>
              <a:avLst/>
              <a:gdLst/>
              <a:ahLst/>
              <a:cxnLst/>
              <a:rect l="l" t="t" r="r" b="b"/>
              <a:pathLst>
                <a:path w="1855" h="1551" extrusionOk="0">
                  <a:moveTo>
                    <a:pt x="634" y="1"/>
                  </a:moveTo>
                  <a:cubicBezTo>
                    <a:pt x="363" y="1"/>
                    <a:pt x="139" y="181"/>
                    <a:pt x="0" y="455"/>
                  </a:cubicBezTo>
                  <a:cubicBezTo>
                    <a:pt x="453" y="666"/>
                    <a:pt x="979" y="1078"/>
                    <a:pt x="1305" y="1457"/>
                  </a:cubicBezTo>
                  <a:lnTo>
                    <a:pt x="1313" y="1467"/>
                  </a:lnTo>
                  <a:cubicBezTo>
                    <a:pt x="1350" y="1509"/>
                    <a:pt x="1393" y="1551"/>
                    <a:pt x="1444" y="1551"/>
                  </a:cubicBezTo>
                  <a:cubicBezTo>
                    <a:pt x="1449" y="1551"/>
                    <a:pt x="1455" y="1550"/>
                    <a:pt x="1461" y="1549"/>
                  </a:cubicBezTo>
                  <a:cubicBezTo>
                    <a:pt x="1480" y="1544"/>
                    <a:pt x="1499" y="1535"/>
                    <a:pt x="1515" y="1524"/>
                  </a:cubicBezTo>
                  <a:cubicBezTo>
                    <a:pt x="1643" y="1440"/>
                    <a:pt x="1732" y="1307"/>
                    <a:pt x="1764" y="1157"/>
                  </a:cubicBezTo>
                  <a:cubicBezTo>
                    <a:pt x="1854" y="707"/>
                    <a:pt x="1258" y="201"/>
                    <a:pt x="896" y="55"/>
                  </a:cubicBezTo>
                  <a:cubicBezTo>
                    <a:pt x="805" y="18"/>
                    <a:pt x="717" y="1"/>
                    <a:pt x="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1186;p53">
              <a:extLst>
                <a:ext uri="{FF2B5EF4-FFF2-40B4-BE49-F238E27FC236}">
                  <a16:creationId xmlns:a16="http://schemas.microsoft.com/office/drawing/2014/main" id="{75833396-4C13-404E-B5BE-3389CC103D2D}"/>
                </a:ext>
              </a:extLst>
            </p:cNvPr>
            <p:cNvSpPr/>
            <p:nvPr/>
          </p:nvSpPr>
          <p:spPr>
            <a:xfrm>
              <a:off x="15551475" y="2229100"/>
              <a:ext cx="696425" cy="1152875"/>
            </a:xfrm>
            <a:custGeom>
              <a:avLst/>
              <a:gdLst/>
              <a:ahLst/>
              <a:cxnLst/>
              <a:rect l="l" t="t" r="r" b="b"/>
              <a:pathLst>
                <a:path w="27857" h="46115" extrusionOk="0">
                  <a:moveTo>
                    <a:pt x="22310" y="1"/>
                  </a:moveTo>
                  <a:cubicBezTo>
                    <a:pt x="19827" y="1"/>
                    <a:pt x="17142" y="1434"/>
                    <a:pt x="17142" y="1434"/>
                  </a:cubicBezTo>
                  <a:cubicBezTo>
                    <a:pt x="17142" y="1434"/>
                    <a:pt x="2363" y="26581"/>
                    <a:pt x="1" y="44959"/>
                  </a:cubicBezTo>
                  <a:cubicBezTo>
                    <a:pt x="2039" y="45918"/>
                    <a:pt x="2790" y="46114"/>
                    <a:pt x="2790" y="46114"/>
                  </a:cubicBezTo>
                  <a:cubicBezTo>
                    <a:pt x="2790" y="46114"/>
                    <a:pt x="9822" y="31052"/>
                    <a:pt x="15788" y="22632"/>
                  </a:cubicBezTo>
                  <a:cubicBezTo>
                    <a:pt x="21754" y="14211"/>
                    <a:pt x="27857" y="6703"/>
                    <a:pt x="25962" y="2220"/>
                  </a:cubicBezTo>
                  <a:cubicBezTo>
                    <a:pt x="25247" y="527"/>
                    <a:pt x="23815" y="1"/>
                    <a:pt x="22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1187;p53">
              <a:extLst>
                <a:ext uri="{FF2B5EF4-FFF2-40B4-BE49-F238E27FC236}">
                  <a16:creationId xmlns:a16="http://schemas.microsoft.com/office/drawing/2014/main" id="{8B77DB8F-3907-41EE-A27C-7D04FDBAC1DB}"/>
                </a:ext>
              </a:extLst>
            </p:cNvPr>
            <p:cNvSpPr/>
            <p:nvPr/>
          </p:nvSpPr>
          <p:spPr>
            <a:xfrm>
              <a:off x="15721300" y="1518975"/>
              <a:ext cx="577825" cy="891800"/>
            </a:xfrm>
            <a:custGeom>
              <a:avLst/>
              <a:gdLst/>
              <a:ahLst/>
              <a:cxnLst/>
              <a:rect l="l" t="t" r="r" b="b"/>
              <a:pathLst>
                <a:path w="23113" h="35672" extrusionOk="0">
                  <a:moveTo>
                    <a:pt x="11038" y="0"/>
                  </a:moveTo>
                  <a:lnTo>
                    <a:pt x="8980" y="502"/>
                  </a:lnTo>
                  <a:cubicBezTo>
                    <a:pt x="8980" y="502"/>
                    <a:pt x="4456" y="1098"/>
                    <a:pt x="3740" y="8982"/>
                  </a:cubicBezTo>
                  <a:cubicBezTo>
                    <a:pt x="3023" y="16867"/>
                    <a:pt x="1" y="34469"/>
                    <a:pt x="1" y="34469"/>
                  </a:cubicBezTo>
                  <a:cubicBezTo>
                    <a:pt x="1" y="34469"/>
                    <a:pt x="6339" y="35672"/>
                    <a:pt x="12778" y="35672"/>
                  </a:cubicBezTo>
                  <a:cubicBezTo>
                    <a:pt x="16632" y="35672"/>
                    <a:pt x="20523" y="35241"/>
                    <a:pt x="23112" y="33863"/>
                  </a:cubicBezTo>
                  <a:cubicBezTo>
                    <a:pt x="20378" y="26224"/>
                    <a:pt x="19528" y="15248"/>
                    <a:pt x="18664" y="11927"/>
                  </a:cubicBezTo>
                  <a:cubicBezTo>
                    <a:pt x="17800" y="8607"/>
                    <a:pt x="16071" y="894"/>
                    <a:pt x="11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188;p53">
              <a:extLst>
                <a:ext uri="{FF2B5EF4-FFF2-40B4-BE49-F238E27FC236}">
                  <a16:creationId xmlns:a16="http://schemas.microsoft.com/office/drawing/2014/main" id="{6A89463E-E6C9-4C6B-8EE1-B1A6C4417D2D}"/>
                </a:ext>
              </a:extLst>
            </p:cNvPr>
            <p:cNvSpPr/>
            <p:nvPr/>
          </p:nvSpPr>
          <p:spPr>
            <a:xfrm>
              <a:off x="15776775" y="1678125"/>
              <a:ext cx="650100" cy="597775"/>
            </a:xfrm>
            <a:custGeom>
              <a:avLst/>
              <a:gdLst/>
              <a:ahLst/>
              <a:cxnLst/>
              <a:rect l="l" t="t" r="r" b="b"/>
              <a:pathLst>
                <a:path w="26004" h="23911" extrusionOk="0">
                  <a:moveTo>
                    <a:pt x="23141" y="1"/>
                  </a:moveTo>
                  <a:lnTo>
                    <a:pt x="1" y="3200"/>
                  </a:lnTo>
                  <a:lnTo>
                    <a:pt x="2863" y="23910"/>
                  </a:lnTo>
                  <a:lnTo>
                    <a:pt x="26004" y="20712"/>
                  </a:lnTo>
                  <a:lnTo>
                    <a:pt x="2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1189;p53">
              <a:extLst>
                <a:ext uri="{FF2B5EF4-FFF2-40B4-BE49-F238E27FC236}">
                  <a16:creationId xmlns:a16="http://schemas.microsoft.com/office/drawing/2014/main" id="{9148675B-F1DA-4C65-B37B-A4DD68983428}"/>
                </a:ext>
              </a:extLst>
            </p:cNvPr>
            <p:cNvSpPr/>
            <p:nvPr/>
          </p:nvSpPr>
          <p:spPr>
            <a:xfrm>
              <a:off x="15886150" y="1762425"/>
              <a:ext cx="446450" cy="336425"/>
            </a:xfrm>
            <a:custGeom>
              <a:avLst/>
              <a:gdLst/>
              <a:ahLst/>
              <a:cxnLst/>
              <a:rect l="l" t="t" r="r" b="b"/>
              <a:pathLst>
                <a:path w="17858" h="13457" extrusionOk="0">
                  <a:moveTo>
                    <a:pt x="6947" y="0"/>
                  </a:moveTo>
                  <a:cubicBezTo>
                    <a:pt x="6710" y="0"/>
                    <a:pt x="6477" y="35"/>
                    <a:pt x="6257" y="125"/>
                  </a:cubicBezTo>
                  <a:cubicBezTo>
                    <a:pt x="5614" y="386"/>
                    <a:pt x="5237" y="1045"/>
                    <a:pt x="4923" y="1665"/>
                  </a:cubicBezTo>
                  <a:cubicBezTo>
                    <a:pt x="3776" y="3927"/>
                    <a:pt x="2838" y="6292"/>
                    <a:pt x="2044" y="8700"/>
                  </a:cubicBezTo>
                  <a:cubicBezTo>
                    <a:pt x="1637" y="9933"/>
                    <a:pt x="0" y="13457"/>
                    <a:pt x="2237" y="13457"/>
                  </a:cubicBezTo>
                  <a:cubicBezTo>
                    <a:pt x="2375" y="13457"/>
                    <a:pt x="2528" y="13443"/>
                    <a:pt x="2696" y="13415"/>
                  </a:cubicBezTo>
                  <a:cubicBezTo>
                    <a:pt x="3950" y="13206"/>
                    <a:pt x="5270" y="12796"/>
                    <a:pt x="6457" y="12367"/>
                  </a:cubicBezTo>
                  <a:cubicBezTo>
                    <a:pt x="6610" y="12312"/>
                    <a:pt x="6766" y="12257"/>
                    <a:pt x="6929" y="12208"/>
                  </a:cubicBezTo>
                  <a:cubicBezTo>
                    <a:pt x="8611" y="11689"/>
                    <a:pt x="10211" y="10886"/>
                    <a:pt x="11866" y="10296"/>
                  </a:cubicBezTo>
                  <a:cubicBezTo>
                    <a:pt x="13011" y="9887"/>
                    <a:pt x="14145" y="9424"/>
                    <a:pt x="15190" y="8798"/>
                  </a:cubicBezTo>
                  <a:cubicBezTo>
                    <a:pt x="15996" y="8315"/>
                    <a:pt x="17326" y="7553"/>
                    <a:pt x="17517" y="6536"/>
                  </a:cubicBezTo>
                  <a:cubicBezTo>
                    <a:pt x="17858" y="4720"/>
                    <a:pt x="15343" y="3304"/>
                    <a:pt x="14105" y="2588"/>
                  </a:cubicBezTo>
                  <a:cubicBezTo>
                    <a:pt x="12204" y="1490"/>
                    <a:pt x="10132" y="679"/>
                    <a:pt x="8001" y="160"/>
                  </a:cubicBezTo>
                  <a:cubicBezTo>
                    <a:pt x="7658" y="76"/>
                    <a:pt x="7298" y="0"/>
                    <a:pt x="69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1190;p53">
              <a:extLst>
                <a:ext uri="{FF2B5EF4-FFF2-40B4-BE49-F238E27FC236}">
                  <a16:creationId xmlns:a16="http://schemas.microsoft.com/office/drawing/2014/main" id="{ED0EA18C-25BC-4005-81B6-05A89C671CD4}"/>
                </a:ext>
              </a:extLst>
            </p:cNvPr>
            <p:cNvSpPr/>
            <p:nvPr/>
          </p:nvSpPr>
          <p:spPr>
            <a:xfrm>
              <a:off x="15743050" y="1757900"/>
              <a:ext cx="684000" cy="562200"/>
            </a:xfrm>
            <a:custGeom>
              <a:avLst/>
              <a:gdLst/>
              <a:ahLst/>
              <a:cxnLst/>
              <a:rect l="l" t="t" r="r" b="b"/>
              <a:pathLst>
                <a:path w="27360" h="22488" extrusionOk="0">
                  <a:moveTo>
                    <a:pt x="1355" y="0"/>
                  </a:moveTo>
                  <a:lnTo>
                    <a:pt x="1" y="1677"/>
                  </a:lnTo>
                  <a:lnTo>
                    <a:pt x="2712" y="22488"/>
                  </a:lnTo>
                  <a:lnTo>
                    <a:pt x="25993" y="19268"/>
                  </a:lnTo>
                  <a:lnTo>
                    <a:pt x="27359" y="17512"/>
                  </a:lnTo>
                  <a:lnTo>
                    <a:pt x="4219" y="20711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1191;p53">
              <a:extLst>
                <a:ext uri="{FF2B5EF4-FFF2-40B4-BE49-F238E27FC236}">
                  <a16:creationId xmlns:a16="http://schemas.microsoft.com/office/drawing/2014/main" id="{83203786-09B2-4522-B4FA-D5BA655F3FAE}"/>
                </a:ext>
              </a:extLst>
            </p:cNvPr>
            <p:cNvSpPr/>
            <p:nvPr/>
          </p:nvSpPr>
          <p:spPr>
            <a:xfrm>
              <a:off x="15925625" y="1822300"/>
              <a:ext cx="352825" cy="306950"/>
            </a:xfrm>
            <a:custGeom>
              <a:avLst/>
              <a:gdLst/>
              <a:ahLst/>
              <a:cxnLst/>
              <a:rect l="l" t="t" r="r" b="b"/>
              <a:pathLst>
                <a:path w="14113" h="12278" extrusionOk="0">
                  <a:moveTo>
                    <a:pt x="5485" y="1"/>
                  </a:moveTo>
                  <a:cubicBezTo>
                    <a:pt x="5067" y="1"/>
                    <a:pt x="4648" y="25"/>
                    <a:pt x="4239" y="52"/>
                  </a:cubicBezTo>
                  <a:cubicBezTo>
                    <a:pt x="4219" y="54"/>
                    <a:pt x="4196" y="54"/>
                    <a:pt x="4173" y="54"/>
                  </a:cubicBezTo>
                  <a:cubicBezTo>
                    <a:pt x="4030" y="54"/>
                    <a:pt x="3846" y="31"/>
                    <a:pt x="3682" y="31"/>
                  </a:cubicBezTo>
                  <a:cubicBezTo>
                    <a:pt x="3579" y="31"/>
                    <a:pt x="3483" y="40"/>
                    <a:pt x="3410" y="70"/>
                  </a:cubicBezTo>
                  <a:cubicBezTo>
                    <a:pt x="3121" y="192"/>
                    <a:pt x="3132" y="605"/>
                    <a:pt x="3039" y="853"/>
                  </a:cubicBezTo>
                  <a:cubicBezTo>
                    <a:pt x="2911" y="1192"/>
                    <a:pt x="2690" y="1490"/>
                    <a:pt x="2586" y="1841"/>
                  </a:cubicBezTo>
                  <a:cubicBezTo>
                    <a:pt x="2509" y="2103"/>
                    <a:pt x="2504" y="2382"/>
                    <a:pt x="2432" y="2646"/>
                  </a:cubicBezTo>
                  <a:cubicBezTo>
                    <a:pt x="2189" y="3537"/>
                    <a:pt x="1244" y="4093"/>
                    <a:pt x="977" y="4976"/>
                  </a:cubicBezTo>
                  <a:cubicBezTo>
                    <a:pt x="839" y="5430"/>
                    <a:pt x="895" y="5930"/>
                    <a:pt x="727" y="6374"/>
                  </a:cubicBezTo>
                  <a:cubicBezTo>
                    <a:pt x="613" y="6676"/>
                    <a:pt x="401" y="6931"/>
                    <a:pt x="248" y="7215"/>
                  </a:cubicBezTo>
                  <a:cubicBezTo>
                    <a:pt x="94" y="7500"/>
                    <a:pt x="0" y="7851"/>
                    <a:pt x="138" y="8143"/>
                  </a:cubicBezTo>
                  <a:cubicBezTo>
                    <a:pt x="203" y="8279"/>
                    <a:pt x="313" y="8392"/>
                    <a:pt x="355" y="8537"/>
                  </a:cubicBezTo>
                  <a:cubicBezTo>
                    <a:pt x="439" y="8829"/>
                    <a:pt x="216" y="9113"/>
                    <a:pt x="152" y="9410"/>
                  </a:cubicBezTo>
                  <a:cubicBezTo>
                    <a:pt x="60" y="9840"/>
                    <a:pt x="358" y="10317"/>
                    <a:pt x="785" y="10421"/>
                  </a:cubicBezTo>
                  <a:cubicBezTo>
                    <a:pt x="1076" y="10492"/>
                    <a:pt x="1403" y="10408"/>
                    <a:pt x="1674" y="10540"/>
                  </a:cubicBezTo>
                  <a:cubicBezTo>
                    <a:pt x="2019" y="10708"/>
                    <a:pt x="2120" y="11137"/>
                    <a:pt x="2243" y="11501"/>
                  </a:cubicBezTo>
                  <a:cubicBezTo>
                    <a:pt x="2356" y="11839"/>
                    <a:pt x="2610" y="12208"/>
                    <a:pt x="2948" y="12208"/>
                  </a:cubicBezTo>
                  <a:cubicBezTo>
                    <a:pt x="2974" y="12208"/>
                    <a:pt x="3002" y="12206"/>
                    <a:pt x="3029" y="12201"/>
                  </a:cubicBezTo>
                  <a:cubicBezTo>
                    <a:pt x="3259" y="12160"/>
                    <a:pt x="3424" y="11949"/>
                    <a:pt x="3501" y="11728"/>
                  </a:cubicBezTo>
                  <a:cubicBezTo>
                    <a:pt x="3577" y="11509"/>
                    <a:pt x="3586" y="11271"/>
                    <a:pt x="3633" y="11043"/>
                  </a:cubicBezTo>
                  <a:cubicBezTo>
                    <a:pt x="3659" y="10921"/>
                    <a:pt x="3701" y="10792"/>
                    <a:pt x="3802" y="10718"/>
                  </a:cubicBezTo>
                  <a:cubicBezTo>
                    <a:pt x="3858" y="10676"/>
                    <a:pt x="3922" y="10658"/>
                    <a:pt x="3987" y="10658"/>
                  </a:cubicBezTo>
                  <a:cubicBezTo>
                    <a:pt x="4150" y="10658"/>
                    <a:pt x="4328" y="10768"/>
                    <a:pt x="4451" y="10893"/>
                  </a:cubicBezTo>
                  <a:cubicBezTo>
                    <a:pt x="4789" y="11236"/>
                    <a:pt x="5007" y="11690"/>
                    <a:pt x="5374" y="12001"/>
                  </a:cubicBezTo>
                  <a:cubicBezTo>
                    <a:pt x="5574" y="12171"/>
                    <a:pt x="5852" y="12278"/>
                    <a:pt x="6111" y="12278"/>
                  </a:cubicBezTo>
                  <a:cubicBezTo>
                    <a:pt x="6328" y="12278"/>
                    <a:pt x="6531" y="12202"/>
                    <a:pt x="6661" y="12024"/>
                  </a:cubicBezTo>
                  <a:cubicBezTo>
                    <a:pt x="6879" y="11727"/>
                    <a:pt x="6782" y="11315"/>
                    <a:pt x="6707" y="10955"/>
                  </a:cubicBezTo>
                  <a:cubicBezTo>
                    <a:pt x="6632" y="10594"/>
                    <a:pt x="6621" y="10145"/>
                    <a:pt x="6927" y="9938"/>
                  </a:cubicBezTo>
                  <a:cubicBezTo>
                    <a:pt x="7090" y="10069"/>
                    <a:pt x="7186" y="10266"/>
                    <a:pt x="7327" y="10421"/>
                  </a:cubicBezTo>
                  <a:cubicBezTo>
                    <a:pt x="7432" y="10537"/>
                    <a:pt x="7587" y="10631"/>
                    <a:pt x="7736" y="10631"/>
                  </a:cubicBezTo>
                  <a:cubicBezTo>
                    <a:pt x="7787" y="10631"/>
                    <a:pt x="7837" y="10620"/>
                    <a:pt x="7884" y="10596"/>
                  </a:cubicBezTo>
                  <a:cubicBezTo>
                    <a:pt x="8260" y="10400"/>
                    <a:pt x="7953" y="9703"/>
                    <a:pt x="8293" y="9450"/>
                  </a:cubicBezTo>
                  <a:cubicBezTo>
                    <a:pt x="8357" y="9402"/>
                    <a:pt x="8427" y="9381"/>
                    <a:pt x="8499" y="9381"/>
                  </a:cubicBezTo>
                  <a:cubicBezTo>
                    <a:pt x="8716" y="9381"/>
                    <a:pt x="8951" y="9565"/>
                    <a:pt x="9101" y="9752"/>
                  </a:cubicBezTo>
                  <a:cubicBezTo>
                    <a:pt x="9419" y="10149"/>
                    <a:pt x="9679" y="10602"/>
                    <a:pt x="10078" y="10917"/>
                  </a:cubicBezTo>
                  <a:cubicBezTo>
                    <a:pt x="10323" y="11112"/>
                    <a:pt x="10645" y="11240"/>
                    <a:pt x="10951" y="11240"/>
                  </a:cubicBezTo>
                  <a:cubicBezTo>
                    <a:pt x="11143" y="11240"/>
                    <a:pt x="11330" y="11189"/>
                    <a:pt x="11488" y="11072"/>
                  </a:cubicBezTo>
                  <a:cubicBezTo>
                    <a:pt x="11905" y="10763"/>
                    <a:pt x="11937" y="10135"/>
                    <a:pt x="11767" y="9645"/>
                  </a:cubicBezTo>
                  <a:cubicBezTo>
                    <a:pt x="11597" y="9153"/>
                    <a:pt x="11275" y="8728"/>
                    <a:pt x="11098" y="8240"/>
                  </a:cubicBezTo>
                  <a:cubicBezTo>
                    <a:pt x="11074" y="8171"/>
                    <a:pt x="11051" y="8097"/>
                    <a:pt x="11068" y="8027"/>
                  </a:cubicBezTo>
                  <a:cubicBezTo>
                    <a:pt x="11097" y="7900"/>
                    <a:pt x="11223" y="7848"/>
                    <a:pt x="11359" y="7848"/>
                  </a:cubicBezTo>
                  <a:cubicBezTo>
                    <a:pt x="11439" y="7848"/>
                    <a:pt x="11522" y="7866"/>
                    <a:pt x="11592" y="7897"/>
                  </a:cubicBezTo>
                  <a:cubicBezTo>
                    <a:pt x="11747" y="7966"/>
                    <a:pt x="11907" y="8070"/>
                    <a:pt x="12070" y="8070"/>
                  </a:cubicBezTo>
                  <a:cubicBezTo>
                    <a:pt x="12104" y="8070"/>
                    <a:pt x="12139" y="8066"/>
                    <a:pt x="12173" y="8055"/>
                  </a:cubicBezTo>
                  <a:cubicBezTo>
                    <a:pt x="12462" y="7964"/>
                    <a:pt x="12470" y="7557"/>
                    <a:pt x="12654" y="7316"/>
                  </a:cubicBezTo>
                  <a:cubicBezTo>
                    <a:pt x="12826" y="7091"/>
                    <a:pt x="13138" y="7033"/>
                    <a:pt x="13360" y="6858"/>
                  </a:cubicBezTo>
                  <a:cubicBezTo>
                    <a:pt x="13703" y="6587"/>
                    <a:pt x="13755" y="6021"/>
                    <a:pt x="13468" y="5693"/>
                  </a:cubicBezTo>
                  <a:cubicBezTo>
                    <a:pt x="13900" y="5622"/>
                    <a:pt x="14112" y="5068"/>
                    <a:pt x="13969" y="4653"/>
                  </a:cubicBezTo>
                  <a:cubicBezTo>
                    <a:pt x="13826" y="4239"/>
                    <a:pt x="13443" y="3957"/>
                    <a:pt x="13056" y="3750"/>
                  </a:cubicBezTo>
                  <a:cubicBezTo>
                    <a:pt x="12014" y="3192"/>
                    <a:pt x="10783" y="2978"/>
                    <a:pt x="9862" y="2236"/>
                  </a:cubicBezTo>
                  <a:cubicBezTo>
                    <a:pt x="9302" y="1785"/>
                    <a:pt x="8892" y="1164"/>
                    <a:pt x="8315" y="738"/>
                  </a:cubicBezTo>
                  <a:cubicBezTo>
                    <a:pt x="7512" y="144"/>
                    <a:pt x="6504" y="1"/>
                    <a:pt x="5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1192;p53">
              <a:extLst>
                <a:ext uri="{FF2B5EF4-FFF2-40B4-BE49-F238E27FC236}">
                  <a16:creationId xmlns:a16="http://schemas.microsoft.com/office/drawing/2014/main" id="{2BE0ED58-8CF8-4C65-BF1B-368C6BDB1257}"/>
                </a:ext>
              </a:extLst>
            </p:cNvPr>
            <p:cNvSpPr/>
            <p:nvPr/>
          </p:nvSpPr>
          <p:spPr>
            <a:xfrm>
              <a:off x="16000250" y="1762425"/>
              <a:ext cx="332350" cy="209100"/>
            </a:xfrm>
            <a:custGeom>
              <a:avLst/>
              <a:gdLst/>
              <a:ahLst/>
              <a:cxnLst/>
              <a:rect l="l" t="t" r="r" b="b"/>
              <a:pathLst>
                <a:path w="13294" h="8364" extrusionOk="0">
                  <a:moveTo>
                    <a:pt x="2383" y="0"/>
                  </a:moveTo>
                  <a:cubicBezTo>
                    <a:pt x="2146" y="0"/>
                    <a:pt x="1913" y="35"/>
                    <a:pt x="1693" y="125"/>
                  </a:cubicBezTo>
                  <a:cubicBezTo>
                    <a:pt x="1050" y="386"/>
                    <a:pt x="673" y="1045"/>
                    <a:pt x="359" y="1665"/>
                  </a:cubicBezTo>
                  <a:cubicBezTo>
                    <a:pt x="237" y="1905"/>
                    <a:pt x="119" y="2148"/>
                    <a:pt x="1" y="2390"/>
                  </a:cubicBezTo>
                  <a:cubicBezTo>
                    <a:pt x="178" y="2632"/>
                    <a:pt x="482" y="2778"/>
                    <a:pt x="785" y="2812"/>
                  </a:cubicBezTo>
                  <a:cubicBezTo>
                    <a:pt x="846" y="2819"/>
                    <a:pt x="906" y="2822"/>
                    <a:pt x="967" y="2822"/>
                  </a:cubicBezTo>
                  <a:cubicBezTo>
                    <a:pt x="1273" y="2822"/>
                    <a:pt x="1579" y="2744"/>
                    <a:pt x="1876" y="2661"/>
                  </a:cubicBezTo>
                  <a:lnTo>
                    <a:pt x="1876" y="2661"/>
                  </a:lnTo>
                  <a:cubicBezTo>
                    <a:pt x="1765" y="3086"/>
                    <a:pt x="2107" y="3501"/>
                    <a:pt x="2478" y="3736"/>
                  </a:cubicBezTo>
                  <a:cubicBezTo>
                    <a:pt x="2920" y="4014"/>
                    <a:pt x="3441" y="4158"/>
                    <a:pt x="3963" y="4158"/>
                  </a:cubicBezTo>
                  <a:cubicBezTo>
                    <a:pt x="4246" y="4158"/>
                    <a:pt x="4528" y="4116"/>
                    <a:pt x="4797" y="4030"/>
                  </a:cubicBezTo>
                  <a:cubicBezTo>
                    <a:pt x="5148" y="4936"/>
                    <a:pt x="6113" y="5539"/>
                    <a:pt x="7074" y="5539"/>
                  </a:cubicBezTo>
                  <a:cubicBezTo>
                    <a:pt x="7282" y="5539"/>
                    <a:pt x="7489" y="5511"/>
                    <a:pt x="7691" y="5452"/>
                  </a:cubicBezTo>
                  <a:cubicBezTo>
                    <a:pt x="7752" y="6006"/>
                    <a:pt x="8196" y="6496"/>
                    <a:pt x="8741" y="6613"/>
                  </a:cubicBezTo>
                  <a:cubicBezTo>
                    <a:pt x="8956" y="6659"/>
                    <a:pt x="9180" y="6651"/>
                    <a:pt x="9392" y="6707"/>
                  </a:cubicBezTo>
                  <a:cubicBezTo>
                    <a:pt x="10148" y="6909"/>
                    <a:pt x="10477" y="7808"/>
                    <a:pt x="11125" y="8248"/>
                  </a:cubicBezTo>
                  <a:cubicBezTo>
                    <a:pt x="11191" y="8291"/>
                    <a:pt x="11261" y="8330"/>
                    <a:pt x="11334" y="8363"/>
                  </a:cubicBezTo>
                  <a:cubicBezTo>
                    <a:pt x="12049" y="7900"/>
                    <a:pt x="12812" y="7288"/>
                    <a:pt x="12953" y="6536"/>
                  </a:cubicBezTo>
                  <a:cubicBezTo>
                    <a:pt x="13294" y="4720"/>
                    <a:pt x="10779" y="3304"/>
                    <a:pt x="9541" y="2588"/>
                  </a:cubicBezTo>
                  <a:cubicBezTo>
                    <a:pt x="7640" y="1490"/>
                    <a:pt x="5568" y="679"/>
                    <a:pt x="3437" y="160"/>
                  </a:cubicBezTo>
                  <a:cubicBezTo>
                    <a:pt x="3094" y="76"/>
                    <a:pt x="2734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1193;p53">
              <a:extLst>
                <a:ext uri="{FF2B5EF4-FFF2-40B4-BE49-F238E27FC236}">
                  <a16:creationId xmlns:a16="http://schemas.microsoft.com/office/drawing/2014/main" id="{3D5289B2-1BFA-45BB-8EAE-ED0BC40A8DA6}"/>
                </a:ext>
              </a:extLst>
            </p:cNvPr>
            <p:cNvSpPr/>
            <p:nvPr/>
          </p:nvSpPr>
          <p:spPr>
            <a:xfrm>
              <a:off x="16019775" y="1870100"/>
              <a:ext cx="63750" cy="49425"/>
            </a:xfrm>
            <a:custGeom>
              <a:avLst/>
              <a:gdLst/>
              <a:ahLst/>
              <a:cxnLst/>
              <a:rect l="l" t="t" r="r" b="b"/>
              <a:pathLst>
                <a:path w="2550" h="1977" extrusionOk="0">
                  <a:moveTo>
                    <a:pt x="1195" y="1"/>
                  </a:moveTo>
                  <a:cubicBezTo>
                    <a:pt x="1023" y="1"/>
                    <a:pt x="852" y="41"/>
                    <a:pt x="690" y="133"/>
                  </a:cubicBezTo>
                  <a:cubicBezTo>
                    <a:pt x="371" y="315"/>
                    <a:pt x="156" y="601"/>
                    <a:pt x="61" y="954"/>
                  </a:cubicBezTo>
                  <a:cubicBezTo>
                    <a:pt x="19" y="1102"/>
                    <a:pt x="0" y="1265"/>
                    <a:pt x="53" y="1410"/>
                  </a:cubicBezTo>
                  <a:cubicBezTo>
                    <a:pt x="104" y="1550"/>
                    <a:pt x="235" y="1668"/>
                    <a:pt x="382" y="1668"/>
                  </a:cubicBezTo>
                  <a:cubicBezTo>
                    <a:pt x="389" y="1668"/>
                    <a:pt x="395" y="1668"/>
                    <a:pt x="401" y="1667"/>
                  </a:cubicBezTo>
                  <a:cubicBezTo>
                    <a:pt x="588" y="1655"/>
                    <a:pt x="713" y="1470"/>
                    <a:pt x="779" y="1293"/>
                  </a:cubicBezTo>
                  <a:cubicBezTo>
                    <a:pt x="800" y="1236"/>
                    <a:pt x="819" y="1177"/>
                    <a:pt x="860" y="1131"/>
                  </a:cubicBezTo>
                  <a:cubicBezTo>
                    <a:pt x="899" y="1087"/>
                    <a:pt x="958" y="1066"/>
                    <a:pt x="1016" y="1066"/>
                  </a:cubicBezTo>
                  <a:cubicBezTo>
                    <a:pt x="1089" y="1066"/>
                    <a:pt x="1162" y="1098"/>
                    <a:pt x="1200" y="1160"/>
                  </a:cubicBezTo>
                  <a:cubicBezTo>
                    <a:pt x="1291" y="1300"/>
                    <a:pt x="1195" y="1487"/>
                    <a:pt x="1226" y="1650"/>
                  </a:cubicBezTo>
                  <a:cubicBezTo>
                    <a:pt x="1258" y="1819"/>
                    <a:pt x="1423" y="1936"/>
                    <a:pt x="1592" y="1970"/>
                  </a:cubicBezTo>
                  <a:cubicBezTo>
                    <a:pt x="1612" y="1974"/>
                    <a:pt x="1633" y="1977"/>
                    <a:pt x="1653" y="1977"/>
                  </a:cubicBezTo>
                  <a:cubicBezTo>
                    <a:pt x="1670" y="1977"/>
                    <a:pt x="1687" y="1974"/>
                    <a:pt x="1704" y="1969"/>
                  </a:cubicBezTo>
                  <a:cubicBezTo>
                    <a:pt x="1777" y="1942"/>
                    <a:pt x="1805" y="1853"/>
                    <a:pt x="1812" y="1775"/>
                  </a:cubicBezTo>
                  <a:cubicBezTo>
                    <a:pt x="1829" y="1574"/>
                    <a:pt x="1762" y="1372"/>
                    <a:pt x="1777" y="1169"/>
                  </a:cubicBezTo>
                  <a:cubicBezTo>
                    <a:pt x="1782" y="1102"/>
                    <a:pt x="1809" y="1077"/>
                    <a:pt x="1849" y="1077"/>
                  </a:cubicBezTo>
                  <a:cubicBezTo>
                    <a:pt x="1953" y="1077"/>
                    <a:pt x="2138" y="1248"/>
                    <a:pt x="2205" y="1252"/>
                  </a:cubicBezTo>
                  <a:cubicBezTo>
                    <a:pt x="2211" y="1252"/>
                    <a:pt x="2217" y="1253"/>
                    <a:pt x="2223" y="1253"/>
                  </a:cubicBezTo>
                  <a:cubicBezTo>
                    <a:pt x="2549" y="1253"/>
                    <a:pt x="2539" y="809"/>
                    <a:pt x="2391" y="628"/>
                  </a:cubicBezTo>
                  <a:cubicBezTo>
                    <a:pt x="2337" y="562"/>
                    <a:pt x="2278" y="501"/>
                    <a:pt x="2215" y="443"/>
                  </a:cubicBezTo>
                  <a:cubicBezTo>
                    <a:pt x="1936" y="187"/>
                    <a:pt x="1565" y="1"/>
                    <a:pt x="1195" y="1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1194;p53">
              <a:extLst>
                <a:ext uri="{FF2B5EF4-FFF2-40B4-BE49-F238E27FC236}">
                  <a16:creationId xmlns:a16="http://schemas.microsoft.com/office/drawing/2014/main" id="{4CC997D4-9A43-4D20-B34F-BAAD9343E7F2}"/>
                </a:ext>
              </a:extLst>
            </p:cNvPr>
            <p:cNvSpPr/>
            <p:nvPr/>
          </p:nvSpPr>
          <p:spPr>
            <a:xfrm>
              <a:off x="16059150" y="1988050"/>
              <a:ext cx="50225" cy="42950"/>
            </a:xfrm>
            <a:custGeom>
              <a:avLst/>
              <a:gdLst/>
              <a:ahLst/>
              <a:cxnLst/>
              <a:rect l="l" t="t" r="r" b="b"/>
              <a:pathLst>
                <a:path w="2009" h="1718" extrusionOk="0">
                  <a:moveTo>
                    <a:pt x="1082" y="0"/>
                  </a:moveTo>
                  <a:cubicBezTo>
                    <a:pt x="728" y="0"/>
                    <a:pt x="379" y="129"/>
                    <a:pt x="191" y="448"/>
                  </a:cubicBezTo>
                  <a:cubicBezTo>
                    <a:pt x="36" y="712"/>
                    <a:pt x="0" y="1009"/>
                    <a:pt x="78" y="1302"/>
                  </a:cubicBezTo>
                  <a:cubicBezTo>
                    <a:pt x="109" y="1427"/>
                    <a:pt x="164" y="1552"/>
                    <a:pt x="262" y="1635"/>
                  </a:cubicBezTo>
                  <a:cubicBezTo>
                    <a:pt x="322" y="1686"/>
                    <a:pt x="402" y="1717"/>
                    <a:pt x="480" y="1717"/>
                  </a:cubicBezTo>
                  <a:cubicBezTo>
                    <a:pt x="529" y="1717"/>
                    <a:pt x="578" y="1705"/>
                    <a:pt x="620" y="1676"/>
                  </a:cubicBezTo>
                  <a:cubicBezTo>
                    <a:pt x="751" y="1591"/>
                    <a:pt x="763" y="1404"/>
                    <a:pt x="738" y="1250"/>
                  </a:cubicBezTo>
                  <a:cubicBezTo>
                    <a:pt x="729" y="1200"/>
                    <a:pt x="719" y="1148"/>
                    <a:pt x="729" y="1098"/>
                  </a:cubicBezTo>
                  <a:cubicBezTo>
                    <a:pt x="746" y="1016"/>
                    <a:pt x="830" y="959"/>
                    <a:pt x="913" y="959"/>
                  </a:cubicBezTo>
                  <a:cubicBezTo>
                    <a:pt x="938" y="959"/>
                    <a:pt x="964" y="965"/>
                    <a:pt x="987" y="977"/>
                  </a:cubicBezTo>
                  <a:cubicBezTo>
                    <a:pt x="1110" y="1042"/>
                    <a:pt x="1119" y="1216"/>
                    <a:pt x="1209" y="1322"/>
                  </a:cubicBezTo>
                  <a:cubicBezTo>
                    <a:pt x="1271" y="1394"/>
                    <a:pt x="1365" y="1425"/>
                    <a:pt x="1461" y="1425"/>
                  </a:cubicBezTo>
                  <a:cubicBezTo>
                    <a:pt x="1511" y="1425"/>
                    <a:pt x="1561" y="1417"/>
                    <a:pt x="1607" y="1402"/>
                  </a:cubicBezTo>
                  <a:cubicBezTo>
                    <a:pt x="1638" y="1393"/>
                    <a:pt x="1665" y="1376"/>
                    <a:pt x="1687" y="1354"/>
                  </a:cubicBezTo>
                  <a:cubicBezTo>
                    <a:pt x="1729" y="1304"/>
                    <a:pt x="1713" y="1228"/>
                    <a:pt x="1685" y="1169"/>
                  </a:cubicBezTo>
                  <a:cubicBezTo>
                    <a:pt x="1613" y="1016"/>
                    <a:pt x="1481" y="898"/>
                    <a:pt x="1408" y="746"/>
                  </a:cubicBezTo>
                  <a:cubicBezTo>
                    <a:pt x="1361" y="647"/>
                    <a:pt x="1441" y="630"/>
                    <a:pt x="1536" y="630"/>
                  </a:cubicBezTo>
                  <a:cubicBezTo>
                    <a:pt x="1591" y="630"/>
                    <a:pt x="1650" y="635"/>
                    <a:pt x="1695" y="635"/>
                  </a:cubicBezTo>
                  <a:cubicBezTo>
                    <a:pt x="1720" y="635"/>
                    <a:pt x="1740" y="634"/>
                    <a:pt x="1751" y="628"/>
                  </a:cubicBezTo>
                  <a:cubicBezTo>
                    <a:pt x="2008" y="497"/>
                    <a:pt x="1813" y="169"/>
                    <a:pt x="1627" y="99"/>
                  </a:cubicBezTo>
                  <a:cubicBezTo>
                    <a:pt x="1560" y="75"/>
                    <a:pt x="1492" y="55"/>
                    <a:pt x="1423" y="39"/>
                  </a:cubicBezTo>
                  <a:cubicBezTo>
                    <a:pt x="1313" y="14"/>
                    <a:pt x="1197" y="0"/>
                    <a:pt x="1082" y="0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1195;p53">
              <a:extLst>
                <a:ext uri="{FF2B5EF4-FFF2-40B4-BE49-F238E27FC236}">
                  <a16:creationId xmlns:a16="http://schemas.microsoft.com/office/drawing/2014/main" id="{F79B3CCF-7571-416E-B2C3-FB8BB5FC89DE}"/>
                </a:ext>
              </a:extLst>
            </p:cNvPr>
            <p:cNvSpPr/>
            <p:nvPr/>
          </p:nvSpPr>
          <p:spPr>
            <a:xfrm>
              <a:off x="15998800" y="1975050"/>
              <a:ext cx="13450" cy="10150"/>
            </a:xfrm>
            <a:custGeom>
              <a:avLst/>
              <a:gdLst/>
              <a:ahLst/>
              <a:cxnLst/>
              <a:rect l="l" t="t" r="r" b="b"/>
              <a:pathLst>
                <a:path w="538" h="406" extrusionOk="0">
                  <a:moveTo>
                    <a:pt x="247" y="1"/>
                  </a:moveTo>
                  <a:cubicBezTo>
                    <a:pt x="182" y="1"/>
                    <a:pt x="114" y="39"/>
                    <a:pt x="67" y="138"/>
                  </a:cubicBezTo>
                  <a:cubicBezTo>
                    <a:pt x="0" y="280"/>
                    <a:pt x="124" y="405"/>
                    <a:pt x="254" y="405"/>
                  </a:cubicBezTo>
                  <a:cubicBezTo>
                    <a:pt x="301" y="405"/>
                    <a:pt x="348" y="389"/>
                    <a:pt x="388" y="351"/>
                  </a:cubicBezTo>
                  <a:cubicBezTo>
                    <a:pt x="537" y="206"/>
                    <a:pt x="398" y="1"/>
                    <a:pt x="247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1196;p53">
              <a:extLst>
                <a:ext uri="{FF2B5EF4-FFF2-40B4-BE49-F238E27FC236}">
                  <a16:creationId xmlns:a16="http://schemas.microsoft.com/office/drawing/2014/main" id="{25B2453F-ADFF-4903-8A78-0A6A82B62D93}"/>
                </a:ext>
              </a:extLst>
            </p:cNvPr>
            <p:cNvSpPr/>
            <p:nvPr/>
          </p:nvSpPr>
          <p:spPr>
            <a:xfrm>
              <a:off x="15965125" y="1989800"/>
              <a:ext cx="16675" cy="16125"/>
            </a:xfrm>
            <a:custGeom>
              <a:avLst/>
              <a:gdLst/>
              <a:ahLst/>
              <a:cxnLst/>
              <a:rect l="l" t="t" r="r" b="b"/>
              <a:pathLst>
                <a:path w="667" h="645" extrusionOk="0">
                  <a:moveTo>
                    <a:pt x="296" y="1"/>
                  </a:moveTo>
                  <a:cubicBezTo>
                    <a:pt x="276" y="1"/>
                    <a:pt x="255" y="3"/>
                    <a:pt x="236" y="8"/>
                  </a:cubicBezTo>
                  <a:cubicBezTo>
                    <a:pt x="75" y="48"/>
                    <a:pt x="1" y="197"/>
                    <a:pt x="6" y="355"/>
                  </a:cubicBezTo>
                  <a:cubicBezTo>
                    <a:pt x="12" y="529"/>
                    <a:pt x="157" y="644"/>
                    <a:pt x="307" y="644"/>
                  </a:cubicBezTo>
                  <a:cubicBezTo>
                    <a:pt x="377" y="644"/>
                    <a:pt x="448" y="620"/>
                    <a:pt x="507" y="565"/>
                  </a:cubicBezTo>
                  <a:cubicBezTo>
                    <a:pt x="538" y="534"/>
                    <a:pt x="564" y="502"/>
                    <a:pt x="587" y="464"/>
                  </a:cubicBezTo>
                  <a:cubicBezTo>
                    <a:pt x="612" y="424"/>
                    <a:pt x="636" y="382"/>
                    <a:pt x="643" y="334"/>
                  </a:cubicBezTo>
                  <a:cubicBezTo>
                    <a:pt x="666" y="155"/>
                    <a:pt x="465" y="1"/>
                    <a:pt x="29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1197;p53">
              <a:extLst>
                <a:ext uri="{FF2B5EF4-FFF2-40B4-BE49-F238E27FC236}">
                  <a16:creationId xmlns:a16="http://schemas.microsoft.com/office/drawing/2014/main" id="{2379CAEA-1EDE-42D7-A7A9-809ABEB51E6F}"/>
                </a:ext>
              </a:extLst>
            </p:cNvPr>
            <p:cNvSpPr/>
            <p:nvPr/>
          </p:nvSpPr>
          <p:spPr>
            <a:xfrm>
              <a:off x="15993475" y="19988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50" y="1"/>
                  </a:moveTo>
                  <a:cubicBezTo>
                    <a:pt x="235" y="1"/>
                    <a:pt x="220" y="3"/>
                    <a:pt x="204" y="8"/>
                  </a:cubicBezTo>
                  <a:cubicBezTo>
                    <a:pt x="74" y="47"/>
                    <a:pt x="0" y="186"/>
                    <a:pt x="56" y="312"/>
                  </a:cubicBezTo>
                  <a:cubicBezTo>
                    <a:pt x="95" y="394"/>
                    <a:pt x="176" y="449"/>
                    <a:pt x="268" y="455"/>
                  </a:cubicBezTo>
                  <a:cubicBezTo>
                    <a:pt x="271" y="455"/>
                    <a:pt x="274" y="455"/>
                    <a:pt x="278" y="455"/>
                  </a:cubicBezTo>
                  <a:cubicBezTo>
                    <a:pt x="295" y="455"/>
                    <a:pt x="312" y="453"/>
                    <a:pt x="328" y="447"/>
                  </a:cubicBezTo>
                  <a:cubicBezTo>
                    <a:pt x="424" y="421"/>
                    <a:pt x="456" y="341"/>
                    <a:pt x="448" y="256"/>
                  </a:cubicBezTo>
                  <a:cubicBezTo>
                    <a:pt x="438" y="146"/>
                    <a:pt x="365" y="1"/>
                    <a:pt x="250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1198;p53">
              <a:extLst>
                <a:ext uri="{FF2B5EF4-FFF2-40B4-BE49-F238E27FC236}">
                  <a16:creationId xmlns:a16="http://schemas.microsoft.com/office/drawing/2014/main" id="{900A1B7A-F5A9-49C4-94BB-D7305E7CC532}"/>
                </a:ext>
              </a:extLst>
            </p:cNvPr>
            <p:cNvSpPr/>
            <p:nvPr/>
          </p:nvSpPr>
          <p:spPr>
            <a:xfrm>
              <a:off x="15984350" y="2027475"/>
              <a:ext cx="12425" cy="10750"/>
            </a:xfrm>
            <a:custGeom>
              <a:avLst/>
              <a:gdLst/>
              <a:ahLst/>
              <a:cxnLst/>
              <a:rect l="l" t="t" r="r" b="b"/>
              <a:pathLst>
                <a:path w="497" h="430" extrusionOk="0">
                  <a:moveTo>
                    <a:pt x="289" y="0"/>
                  </a:moveTo>
                  <a:cubicBezTo>
                    <a:pt x="149" y="0"/>
                    <a:pt x="0" y="148"/>
                    <a:pt x="71" y="298"/>
                  </a:cubicBezTo>
                  <a:cubicBezTo>
                    <a:pt x="106" y="372"/>
                    <a:pt x="178" y="422"/>
                    <a:pt x="261" y="430"/>
                  </a:cubicBezTo>
                  <a:cubicBezTo>
                    <a:pt x="265" y="430"/>
                    <a:pt x="268" y="430"/>
                    <a:pt x="272" y="430"/>
                  </a:cubicBezTo>
                  <a:cubicBezTo>
                    <a:pt x="350" y="430"/>
                    <a:pt x="423" y="387"/>
                    <a:pt x="461" y="318"/>
                  </a:cubicBezTo>
                  <a:cubicBezTo>
                    <a:pt x="497" y="248"/>
                    <a:pt x="489" y="159"/>
                    <a:pt x="448" y="92"/>
                  </a:cubicBezTo>
                  <a:cubicBezTo>
                    <a:pt x="408" y="27"/>
                    <a:pt x="349" y="0"/>
                    <a:pt x="289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1199;p53">
              <a:extLst>
                <a:ext uri="{FF2B5EF4-FFF2-40B4-BE49-F238E27FC236}">
                  <a16:creationId xmlns:a16="http://schemas.microsoft.com/office/drawing/2014/main" id="{ED85E74F-3615-4754-9A66-1534681520F1}"/>
                </a:ext>
              </a:extLst>
            </p:cNvPr>
            <p:cNvSpPr/>
            <p:nvPr/>
          </p:nvSpPr>
          <p:spPr>
            <a:xfrm>
              <a:off x="16018600" y="2004800"/>
              <a:ext cx="8800" cy="8100"/>
            </a:xfrm>
            <a:custGeom>
              <a:avLst/>
              <a:gdLst/>
              <a:ahLst/>
              <a:cxnLst/>
              <a:rect l="l" t="t" r="r" b="b"/>
              <a:pathLst>
                <a:path w="352" h="324" extrusionOk="0">
                  <a:moveTo>
                    <a:pt x="195" y="0"/>
                  </a:moveTo>
                  <a:cubicBezTo>
                    <a:pt x="138" y="0"/>
                    <a:pt x="79" y="34"/>
                    <a:pt x="48" y="106"/>
                  </a:cubicBezTo>
                  <a:cubicBezTo>
                    <a:pt x="1" y="218"/>
                    <a:pt x="62" y="324"/>
                    <a:pt x="177" y="324"/>
                  </a:cubicBezTo>
                  <a:cubicBezTo>
                    <a:pt x="187" y="324"/>
                    <a:pt x="196" y="323"/>
                    <a:pt x="206" y="322"/>
                  </a:cubicBezTo>
                  <a:cubicBezTo>
                    <a:pt x="278" y="309"/>
                    <a:pt x="333" y="252"/>
                    <a:pt x="340" y="180"/>
                  </a:cubicBezTo>
                  <a:cubicBezTo>
                    <a:pt x="351" y="66"/>
                    <a:pt x="275" y="0"/>
                    <a:pt x="19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1200;p53">
              <a:extLst>
                <a:ext uri="{FF2B5EF4-FFF2-40B4-BE49-F238E27FC236}">
                  <a16:creationId xmlns:a16="http://schemas.microsoft.com/office/drawing/2014/main" id="{4C3CA3B3-C345-4E93-AE6C-ECA8CCC4C9CA}"/>
                </a:ext>
              </a:extLst>
            </p:cNvPr>
            <p:cNvSpPr/>
            <p:nvPr/>
          </p:nvSpPr>
          <p:spPr>
            <a:xfrm>
              <a:off x="16103275" y="1918475"/>
              <a:ext cx="97450" cy="85425"/>
            </a:xfrm>
            <a:custGeom>
              <a:avLst/>
              <a:gdLst/>
              <a:ahLst/>
              <a:cxnLst/>
              <a:rect l="l" t="t" r="r" b="b"/>
              <a:pathLst>
                <a:path w="3898" h="3417" extrusionOk="0">
                  <a:moveTo>
                    <a:pt x="2102" y="0"/>
                  </a:moveTo>
                  <a:cubicBezTo>
                    <a:pt x="2073" y="0"/>
                    <a:pt x="2045" y="2"/>
                    <a:pt x="2017" y="4"/>
                  </a:cubicBezTo>
                  <a:cubicBezTo>
                    <a:pt x="1487" y="45"/>
                    <a:pt x="976" y="195"/>
                    <a:pt x="603" y="596"/>
                  </a:cubicBezTo>
                  <a:cubicBezTo>
                    <a:pt x="82" y="1159"/>
                    <a:pt x="0" y="2097"/>
                    <a:pt x="459" y="2711"/>
                  </a:cubicBezTo>
                  <a:cubicBezTo>
                    <a:pt x="795" y="3161"/>
                    <a:pt x="1410" y="3416"/>
                    <a:pt x="2006" y="3416"/>
                  </a:cubicBezTo>
                  <a:cubicBezTo>
                    <a:pt x="2374" y="3416"/>
                    <a:pt x="2734" y="3319"/>
                    <a:pt x="3018" y="3110"/>
                  </a:cubicBezTo>
                  <a:cubicBezTo>
                    <a:pt x="3479" y="2772"/>
                    <a:pt x="3898" y="2099"/>
                    <a:pt x="3803" y="1513"/>
                  </a:cubicBezTo>
                  <a:cubicBezTo>
                    <a:pt x="3776" y="1338"/>
                    <a:pt x="3708" y="1156"/>
                    <a:pt x="3593" y="975"/>
                  </a:cubicBezTo>
                  <a:cubicBezTo>
                    <a:pt x="3291" y="496"/>
                    <a:pt x="2703" y="0"/>
                    <a:pt x="2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1201;p53">
              <a:extLst>
                <a:ext uri="{FF2B5EF4-FFF2-40B4-BE49-F238E27FC236}">
                  <a16:creationId xmlns:a16="http://schemas.microsoft.com/office/drawing/2014/main" id="{90C5728D-2DB1-417B-9FE6-36A4DAF55937}"/>
                </a:ext>
              </a:extLst>
            </p:cNvPr>
            <p:cNvSpPr/>
            <p:nvPr/>
          </p:nvSpPr>
          <p:spPr>
            <a:xfrm>
              <a:off x="16170250" y="1946950"/>
              <a:ext cx="13625" cy="9875"/>
            </a:xfrm>
            <a:custGeom>
              <a:avLst/>
              <a:gdLst/>
              <a:ahLst/>
              <a:cxnLst/>
              <a:rect l="l" t="t" r="r" b="b"/>
              <a:pathLst>
                <a:path w="545" h="395" extrusionOk="0">
                  <a:moveTo>
                    <a:pt x="290" y="1"/>
                  </a:moveTo>
                  <a:cubicBezTo>
                    <a:pt x="265" y="1"/>
                    <a:pt x="237" y="5"/>
                    <a:pt x="206" y="13"/>
                  </a:cubicBezTo>
                  <a:cubicBezTo>
                    <a:pt x="0" y="72"/>
                    <a:pt x="52" y="376"/>
                    <a:pt x="257" y="393"/>
                  </a:cubicBezTo>
                  <a:cubicBezTo>
                    <a:pt x="264" y="394"/>
                    <a:pt x="272" y="394"/>
                    <a:pt x="279" y="394"/>
                  </a:cubicBezTo>
                  <a:cubicBezTo>
                    <a:pt x="530" y="394"/>
                    <a:pt x="545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1202;p53">
              <a:extLst>
                <a:ext uri="{FF2B5EF4-FFF2-40B4-BE49-F238E27FC236}">
                  <a16:creationId xmlns:a16="http://schemas.microsoft.com/office/drawing/2014/main" id="{936B23EA-323B-431B-9DD4-80871F6E5EF7}"/>
                </a:ext>
              </a:extLst>
            </p:cNvPr>
            <p:cNvSpPr/>
            <p:nvPr/>
          </p:nvSpPr>
          <p:spPr>
            <a:xfrm>
              <a:off x="16132425" y="1931300"/>
              <a:ext cx="19750" cy="15625"/>
            </a:xfrm>
            <a:custGeom>
              <a:avLst/>
              <a:gdLst/>
              <a:ahLst/>
              <a:cxnLst/>
              <a:rect l="l" t="t" r="r" b="b"/>
              <a:pathLst>
                <a:path w="790" h="625" extrusionOk="0">
                  <a:moveTo>
                    <a:pt x="434" y="0"/>
                  </a:moveTo>
                  <a:cubicBezTo>
                    <a:pt x="345" y="0"/>
                    <a:pt x="257" y="42"/>
                    <a:pt x="186" y="107"/>
                  </a:cubicBezTo>
                  <a:cubicBezTo>
                    <a:pt x="1" y="283"/>
                    <a:pt x="104" y="595"/>
                    <a:pt x="357" y="622"/>
                  </a:cubicBezTo>
                  <a:cubicBezTo>
                    <a:pt x="372" y="624"/>
                    <a:pt x="386" y="624"/>
                    <a:pt x="401" y="624"/>
                  </a:cubicBezTo>
                  <a:cubicBezTo>
                    <a:pt x="429" y="624"/>
                    <a:pt x="457" y="622"/>
                    <a:pt x="485" y="617"/>
                  </a:cubicBezTo>
                  <a:cubicBezTo>
                    <a:pt x="532" y="611"/>
                    <a:pt x="581" y="601"/>
                    <a:pt x="620" y="574"/>
                  </a:cubicBezTo>
                  <a:cubicBezTo>
                    <a:pt x="789" y="462"/>
                    <a:pt x="749" y="157"/>
                    <a:pt x="599" y="53"/>
                  </a:cubicBezTo>
                  <a:cubicBezTo>
                    <a:pt x="546" y="16"/>
                    <a:pt x="490" y="0"/>
                    <a:pt x="434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1203;p53">
              <a:extLst>
                <a:ext uri="{FF2B5EF4-FFF2-40B4-BE49-F238E27FC236}">
                  <a16:creationId xmlns:a16="http://schemas.microsoft.com/office/drawing/2014/main" id="{80CDA4E0-E05A-450D-8551-ABC65AF8C293}"/>
                </a:ext>
              </a:extLst>
            </p:cNvPr>
            <p:cNvSpPr/>
            <p:nvPr/>
          </p:nvSpPr>
          <p:spPr>
            <a:xfrm>
              <a:off x="16149600" y="1958400"/>
              <a:ext cx="12250" cy="11225"/>
            </a:xfrm>
            <a:custGeom>
              <a:avLst/>
              <a:gdLst/>
              <a:ahLst/>
              <a:cxnLst/>
              <a:rect l="l" t="t" r="r" b="b"/>
              <a:pathLst>
                <a:path w="490" h="449" extrusionOk="0">
                  <a:moveTo>
                    <a:pt x="236" y="1"/>
                  </a:moveTo>
                  <a:cubicBezTo>
                    <a:pt x="154" y="1"/>
                    <a:pt x="75" y="44"/>
                    <a:pt x="38" y="125"/>
                  </a:cubicBezTo>
                  <a:cubicBezTo>
                    <a:pt x="0" y="209"/>
                    <a:pt x="12" y="307"/>
                    <a:pt x="68" y="379"/>
                  </a:cubicBezTo>
                  <a:cubicBezTo>
                    <a:pt x="81" y="395"/>
                    <a:pt x="96" y="409"/>
                    <a:pt x="113" y="420"/>
                  </a:cubicBezTo>
                  <a:cubicBezTo>
                    <a:pt x="144" y="440"/>
                    <a:pt x="174" y="449"/>
                    <a:pt x="203" y="449"/>
                  </a:cubicBezTo>
                  <a:cubicBezTo>
                    <a:pt x="253" y="449"/>
                    <a:pt x="299" y="423"/>
                    <a:pt x="337" y="384"/>
                  </a:cubicBezTo>
                  <a:cubicBezTo>
                    <a:pt x="423" y="294"/>
                    <a:pt x="490" y="115"/>
                    <a:pt x="363" y="37"/>
                  </a:cubicBezTo>
                  <a:cubicBezTo>
                    <a:pt x="324" y="13"/>
                    <a:pt x="279" y="1"/>
                    <a:pt x="23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1204;p53">
              <a:extLst>
                <a:ext uri="{FF2B5EF4-FFF2-40B4-BE49-F238E27FC236}">
                  <a16:creationId xmlns:a16="http://schemas.microsoft.com/office/drawing/2014/main" id="{BBD1A656-63B4-4F00-A3B3-ED9C7F38B8C4}"/>
                </a:ext>
              </a:extLst>
            </p:cNvPr>
            <p:cNvSpPr/>
            <p:nvPr/>
          </p:nvSpPr>
          <p:spPr>
            <a:xfrm>
              <a:off x="16122600" y="1970700"/>
              <a:ext cx="12150" cy="10625"/>
            </a:xfrm>
            <a:custGeom>
              <a:avLst/>
              <a:gdLst/>
              <a:ahLst/>
              <a:cxnLst/>
              <a:rect l="l" t="t" r="r" b="b"/>
              <a:pathLst>
                <a:path w="486" h="425" extrusionOk="0">
                  <a:moveTo>
                    <a:pt x="215" y="0"/>
                  </a:moveTo>
                  <a:cubicBezTo>
                    <a:pt x="141" y="0"/>
                    <a:pt x="68" y="34"/>
                    <a:pt x="34" y="113"/>
                  </a:cubicBezTo>
                  <a:cubicBezTo>
                    <a:pt x="1" y="188"/>
                    <a:pt x="12" y="275"/>
                    <a:pt x="60" y="342"/>
                  </a:cubicBezTo>
                  <a:cubicBezTo>
                    <a:pt x="102" y="395"/>
                    <a:pt x="164" y="425"/>
                    <a:pt x="230" y="425"/>
                  </a:cubicBezTo>
                  <a:cubicBezTo>
                    <a:pt x="245" y="425"/>
                    <a:pt x="260" y="423"/>
                    <a:pt x="276" y="420"/>
                  </a:cubicBezTo>
                  <a:cubicBezTo>
                    <a:pt x="352" y="402"/>
                    <a:pt x="414" y="337"/>
                    <a:pt x="437" y="262"/>
                  </a:cubicBezTo>
                  <a:cubicBezTo>
                    <a:pt x="486" y="106"/>
                    <a:pt x="347" y="0"/>
                    <a:pt x="21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1205;p53">
              <a:extLst>
                <a:ext uri="{FF2B5EF4-FFF2-40B4-BE49-F238E27FC236}">
                  <a16:creationId xmlns:a16="http://schemas.microsoft.com/office/drawing/2014/main" id="{2965B248-94BA-4668-A58E-29B787AF52F2}"/>
                </a:ext>
              </a:extLst>
            </p:cNvPr>
            <p:cNvSpPr/>
            <p:nvPr/>
          </p:nvSpPr>
          <p:spPr>
            <a:xfrm>
              <a:off x="16162275" y="1980600"/>
              <a:ext cx="10975" cy="7725"/>
            </a:xfrm>
            <a:custGeom>
              <a:avLst/>
              <a:gdLst/>
              <a:ahLst/>
              <a:cxnLst/>
              <a:rect l="l" t="t" r="r" b="b"/>
              <a:pathLst>
                <a:path w="439" h="309" extrusionOk="0">
                  <a:moveTo>
                    <a:pt x="222" y="1"/>
                  </a:moveTo>
                  <a:cubicBezTo>
                    <a:pt x="203" y="1"/>
                    <a:pt x="182" y="4"/>
                    <a:pt x="161" y="11"/>
                  </a:cubicBezTo>
                  <a:cubicBezTo>
                    <a:pt x="36" y="52"/>
                    <a:pt x="1" y="184"/>
                    <a:pt x="103" y="272"/>
                  </a:cubicBezTo>
                  <a:cubicBezTo>
                    <a:pt x="132" y="296"/>
                    <a:pt x="168" y="308"/>
                    <a:pt x="205" y="308"/>
                  </a:cubicBezTo>
                  <a:cubicBezTo>
                    <a:pt x="237" y="308"/>
                    <a:pt x="270" y="298"/>
                    <a:pt x="298" y="279"/>
                  </a:cubicBezTo>
                  <a:cubicBezTo>
                    <a:pt x="438" y="179"/>
                    <a:pt x="365" y="1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1206;p53">
              <a:extLst>
                <a:ext uri="{FF2B5EF4-FFF2-40B4-BE49-F238E27FC236}">
                  <a16:creationId xmlns:a16="http://schemas.microsoft.com/office/drawing/2014/main" id="{F9054AC9-75A8-4C60-B90B-7211B4915895}"/>
                </a:ext>
              </a:extLst>
            </p:cNvPr>
            <p:cNvSpPr/>
            <p:nvPr/>
          </p:nvSpPr>
          <p:spPr>
            <a:xfrm>
              <a:off x="15992525" y="2112750"/>
              <a:ext cx="25075" cy="120975"/>
            </a:xfrm>
            <a:custGeom>
              <a:avLst/>
              <a:gdLst/>
              <a:ahLst/>
              <a:cxnLst/>
              <a:rect l="l" t="t" r="r" b="b"/>
              <a:pathLst>
                <a:path w="1003" h="4839" extrusionOk="0">
                  <a:moveTo>
                    <a:pt x="178" y="0"/>
                  </a:moveTo>
                  <a:cubicBezTo>
                    <a:pt x="85" y="0"/>
                    <a:pt x="0" y="59"/>
                    <a:pt x="16" y="177"/>
                  </a:cubicBezTo>
                  <a:cubicBezTo>
                    <a:pt x="214" y="1672"/>
                    <a:pt x="413" y="3166"/>
                    <a:pt x="615" y="4662"/>
                  </a:cubicBezTo>
                  <a:cubicBezTo>
                    <a:pt x="630" y="4779"/>
                    <a:pt x="732" y="4839"/>
                    <a:pt x="825" y="4839"/>
                  </a:cubicBezTo>
                  <a:cubicBezTo>
                    <a:pt x="918" y="4839"/>
                    <a:pt x="1003" y="4780"/>
                    <a:pt x="987" y="4662"/>
                  </a:cubicBezTo>
                  <a:cubicBezTo>
                    <a:pt x="786" y="3166"/>
                    <a:pt x="587" y="1672"/>
                    <a:pt x="388" y="177"/>
                  </a:cubicBezTo>
                  <a:cubicBezTo>
                    <a:pt x="373" y="60"/>
                    <a:pt x="271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1207;p53">
              <a:extLst>
                <a:ext uri="{FF2B5EF4-FFF2-40B4-BE49-F238E27FC236}">
                  <a16:creationId xmlns:a16="http://schemas.microsoft.com/office/drawing/2014/main" id="{A3513264-C837-4305-8037-DB4FEAD9AEDB}"/>
                </a:ext>
              </a:extLst>
            </p:cNvPr>
            <p:cNvSpPr/>
            <p:nvPr/>
          </p:nvSpPr>
          <p:spPr>
            <a:xfrm>
              <a:off x="16046350" y="2110425"/>
              <a:ext cx="26275" cy="106575"/>
            </a:xfrm>
            <a:custGeom>
              <a:avLst/>
              <a:gdLst/>
              <a:ahLst/>
              <a:cxnLst/>
              <a:rect l="l" t="t" r="r" b="b"/>
              <a:pathLst>
                <a:path w="1051" h="4263" extrusionOk="0">
                  <a:moveTo>
                    <a:pt x="228" y="0"/>
                  </a:moveTo>
                  <a:cubicBezTo>
                    <a:pt x="118" y="0"/>
                    <a:pt x="0" y="92"/>
                    <a:pt x="33" y="233"/>
                  </a:cubicBezTo>
                  <a:cubicBezTo>
                    <a:pt x="332" y="1500"/>
                    <a:pt x="543" y="2787"/>
                    <a:pt x="667" y="4084"/>
                  </a:cubicBezTo>
                  <a:cubicBezTo>
                    <a:pt x="678" y="4202"/>
                    <a:pt x="777" y="4262"/>
                    <a:pt x="871" y="4262"/>
                  </a:cubicBezTo>
                  <a:cubicBezTo>
                    <a:pt x="964" y="4262"/>
                    <a:pt x="1051" y="4203"/>
                    <a:pt x="1040" y="4084"/>
                  </a:cubicBezTo>
                  <a:cubicBezTo>
                    <a:pt x="913" y="2754"/>
                    <a:pt x="698" y="1435"/>
                    <a:pt x="393" y="133"/>
                  </a:cubicBezTo>
                  <a:cubicBezTo>
                    <a:pt x="371" y="40"/>
                    <a:pt x="301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1208;p53">
              <a:extLst>
                <a:ext uri="{FF2B5EF4-FFF2-40B4-BE49-F238E27FC236}">
                  <a16:creationId xmlns:a16="http://schemas.microsoft.com/office/drawing/2014/main" id="{4A64B42E-BA68-4B48-BCB9-48D6A9E67025}"/>
                </a:ext>
              </a:extLst>
            </p:cNvPr>
            <p:cNvSpPr/>
            <p:nvPr/>
          </p:nvSpPr>
          <p:spPr>
            <a:xfrm>
              <a:off x="16039900" y="2092700"/>
              <a:ext cx="12050" cy="9350"/>
            </a:xfrm>
            <a:custGeom>
              <a:avLst/>
              <a:gdLst/>
              <a:ahLst/>
              <a:cxnLst/>
              <a:rect l="l" t="t" r="r" b="b"/>
              <a:pathLst>
                <a:path w="482" h="374" extrusionOk="0">
                  <a:moveTo>
                    <a:pt x="242" y="1"/>
                  </a:moveTo>
                  <a:cubicBezTo>
                    <a:pt x="1" y="1"/>
                    <a:pt x="1" y="373"/>
                    <a:pt x="242" y="373"/>
                  </a:cubicBezTo>
                  <a:cubicBezTo>
                    <a:pt x="481" y="373"/>
                    <a:pt x="481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1209;p53">
              <a:extLst>
                <a:ext uri="{FF2B5EF4-FFF2-40B4-BE49-F238E27FC236}">
                  <a16:creationId xmlns:a16="http://schemas.microsoft.com/office/drawing/2014/main" id="{86E725E3-C1CB-47BB-8B60-DD18119043D4}"/>
                </a:ext>
              </a:extLst>
            </p:cNvPr>
            <p:cNvSpPr/>
            <p:nvPr/>
          </p:nvSpPr>
          <p:spPr>
            <a:xfrm>
              <a:off x="16077550" y="2101925"/>
              <a:ext cx="64175" cy="118550"/>
            </a:xfrm>
            <a:custGeom>
              <a:avLst/>
              <a:gdLst/>
              <a:ahLst/>
              <a:cxnLst/>
              <a:rect l="l" t="t" r="r" b="b"/>
              <a:pathLst>
                <a:path w="2567" h="4742" extrusionOk="0">
                  <a:moveTo>
                    <a:pt x="1398" y="1"/>
                  </a:moveTo>
                  <a:cubicBezTo>
                    <a:pt x="1385" y="1"/>
                    <a:pt x="1372" y="1"/>
                    <a:pt x="1359" y="3"/>
                  </a:cubicBezTo>
                  <a:lnTo>
                    <a:pt x="228" y="160"/>
                  </a:lnTo>
                  <a:cubicBezTo>
                    <a:pt x="0" y="192"/>
                    <a:pt x="84" y="521"/>
                    <a:pt x="297" y="521"/>
                  </a:cubicBezTo>
                  <a:cubicBezTo>
                    <a:pt x="306" y="521"/>
                    <a:pt x="316" y="520"/>
                    <a:pt x="327" y="519"/>
                  </a:cubicBezTo>
                  <a:lnTo>
                    <a:pt x="1261" y="390"/>
                  </a:lnTo>
                  <a:lnTo>
                    <a:pt x="1261" y="390"/>
                  </a:lnTo>
                  <a:cubicBezTo>
                    <a:pt x="1369" y="1100"/>
                    <a:pt x="1110" y="1914"/>
                    <a:pt x="967" y="2599"/>
                  </a:cubicBezTo>
                  <a:cubicBezTo>
                    <a:pt x="833" y="3241"/>
                    <a:pt x="664" y="3875"/>
                    <a:pt x="484" y="4506"/>
                  </a:cubicBezTo>
                  <a:cubicBezTo>
                    <a:pt x="451" y="4617"/>
                    <a:pt x="538" y="4741"/>
                    <a:pt x="656" y="4741"/>
                  </a:cubicBezTo>
                  <a:cubicBezTo>
                    <a:pt x="658" y="4741"/>
                    <a:pt x="661" y="4741"/>
                    <a:pt x="663" y="4741"/>
                  </a:cubicBezTo>
                  <a:cubicBezTo>
                    <a:pt x="1235" y="4720"/>
                    <a:pt x="1802" y="4632"/>
                    <a:pt x="2354" y="4479"/>
                  </a:cubicBezTo>
                  <a:cubicBezTo>
                    <a:pt x="2566" y="4420"/>
                    <a:pt x="2500" y="4112"/>
                    <a:pt x="2308" y="4112"/>
                  </a:cubicBezTo>
                  <a:cubicBezTo>
                    <a:pt x="2292" y="4112"/>
                    <a:pt x="2274" y="4114"/>
                    <a:pt x="2255" y="4119"/>
                  </a:cubicBezTo>
                  <a:cubicBezTo>
                    <a:pt x="1816" y="4241"/>
                    <a:pt x="1366" y="4320"/>
                    <a:pt x="913" y="4354"/>
                  </a:cubicBezTo>
                  <a:lnTo>
                    <a:pt x="913" y="4354"/>
                  </a:lnTo>
                  <a:cubicBezTo>
                    <a:pt x="1124" y="3595"/>
                    <a:pt x="1305" y="2830"/>
                    <a:pt x="1456" y="2056"/>
                  </a:cubicBezTo>
                  <a:cubicBezTo>
                    <a:pt x="1579" y="1423"/>
                    <a:pt x="1741" y="771"/>
                    <a:pt x="1589" y="134"/>
                  </a:cubicBezTo>
                  <a:cubicBezTo>
                    <a:pt x="1565" y="39"/>
                    <a:pt x="1484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1210;p53">
              <a:extLst>
                <a:ext uri="{FF2B5EF4-FFF2-40B4-BE49-F238E27FC236}">
                  <a16:creationId xmlns:a16="http://schemas.microsoft.com/office/drawing/2014/main" id="{EE4221FD-D0A0-48BF-A0C2-C131CDA590E3}"/>
                </a:ext>
              </a:extLst>
            </p:cNvPr>
            <p:cNvSpPr/>
            <p:nvPr/>
          </p:nvSpPr>
          <p:spPr>
            <a:xfrm>
              <a:off x="16128725" y="2095400"/>
              <a:ext cx="53850" cy="95175"/>
            </a:xfrm>
            <a:custGeom>
              <a:avLst/>
              <a:gdLst/>
              <a:ahLst/>
              <a:cxnLst/>
              <a:rect l="l" t="t" r="r" b="b"/>
              <a:pathLst>
                <a:path w="2154" h="3807" extrusionOk="0">
                  <a:moveTo>
                    <a:pt x="1174" y="1"/>
                  </a:moveTo>
                  <a:cubicBezTo>
                    <a:pt x="856" y="1"/>
                    <a:pt x="485" y="101"/>
                    <a:pt x="239" y="128"/>
                  </a:cubicBezTo>
                  <a:cubicBezTo>
                    <a:pt x="11" y="153"/>
                    <a:pt x="1" y="502"/>
                    <a:pt x="216" y="502"/>
                  </a:cubicBezTo>
                  <a:cubicBezTo>
                    <a:pt x="223" y="502"/>
                    <a:pt x="231" y="502"/>
                    <a:pt x="239" y="501"/>
                  </a:cubicBezTo>
                  <a:lnTo>
                    <a:pt x="1225" y="395"/>
                  </a:lnTo>
                  <a:cubicBezTo>
                    <a:pt x="1232" y="394"/>
                    <a:pt x="1239" y="394"/>
                    <a:pt x="1245" y="394"/>
                  </a:cubicBezTo>
                  <a:cubicBezTo>
                    <a:pt x="1548" y="394"/>
                    <a:pt x="1127" y="1198"/>
                    <a:pt x="1090" y="1297"/>
                  </a:cubicBezTo>
                  <a:cubicBezTo>
                    <a:pt x="798" y="2055"/>
                    <a:pt x="506" y="2813"/>
                    <a:pt x="214" y="3570"/>
                  </a:cubicBezTo>
                  <a:cubicBezTo>
                    <a:pt x="172" y="3678"/>
                    <a:pt x="274" y="3806"/>
                    <a:pt x="385" y="3806"/>
                  </a:cubicBezTo>
                  <a:cubicBezTo>
                    <a:pt x="388" y="3806"/>
                    <a:pt x="391" y="3806"/>
                    <a:pt x="394" y="3806"/>
                  </a:cubicBezTo>
                  <a:cubicBezTo>
                    <a:pt x="909" y="3776"/>
                    <a:pt x="1421" y="3718"/>
                    <a:pt x="1930" y="3631"/>
                  </a:cubicBezTo>
                  <a:cubicBezTo>
                    <a:pt x="2154" y="3594"/>
                    <a:pt x="2075" y="3269"/>
                    <a:pt x="1867" y="3269"/>
                  </a:cubicBezTo>
                  <a:cubicBezTo>
                    <a:pt x="1855" y="3269"/>
                    <a:pt x="1843" y="3270"/>
                    <a:pt x="1831" y="3272"/>
                  </a:cubicBezTo>
                  <a:cubicBezTo>
                    <a:pt x="1446" y="3336"/>
                    <a:pt x="1060" y="3384"/>
                    <a:pt x="671" y="3415"/>
                  </a:cubicBezTo>
                  <a:lnTo>
                    <a:pt x="671" y="3415"/>
                  </a:lnTo>
                  <a:cubicBezTo>
                    <a:pt x="866" y="2910"/>
                    <a:pt x="1060" y="2406"/>
                    <a:pt x="1255" y="1902"/>
                  </a:cubicBezTo>
                  <a:cubicBezTo>
                    <a:pt x="1394" y="1541"/>
                    <a:pt x="1838" y="835"/>
                    <a:pt x="1790" y="450"/>
                  </a:cubicBezTo>
                  <a:cubicBezTo>
                    <a:pt x="1744" y="97"/>
                    <a:pt x="1484" y="1"/>
                    <a:pt x="1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1211;p53">
              <a:extLst>
                <a:ext uri="{FF2B5EF4-FFF2-40B4-BE49-F238E27FC236}">
                  <a16:creationId xmlns:a16="http://schemas.microsoft.com/office/drawing/2014/main" id="{87B1F313-06A7-4128-B713-411C193B567E}"/>
                </a:ext>
              </a:extLst>
            </p:cNvPr>
            <p:cNvSpPr/>
            <p:nvPr/>
          </p:nvSpPr>
          <p:spPr>
            <a:xfrm>
              <a:off x="15992200" y="2111400"/>
              <a:ext cx="45500" cy="71300"/>
            </a:xfrm>
            <a:custGeom>
              <a:avLst/>
              <a:gdLst/>
              <a:ahLst/>
              <a:cxnLst/>
              <a:rect l="l" t="t" r="r" b="b"/>
              <a:pathLst>
                <a:path w="1820" h="2852" extrusionOk="0">
                  <a:moveTo>
                    <a:pt x="575" y="1"/>
                  </a:moveTo>
                  <a:cubicBezTo>
                    <a:pt x="464" y="1"/>
                    <a:pt x="345" y="16"/>
                    <a:pt x="217" y="48"/>
                  </a:cubicBezTo>
                  <a:cubicBezTo>
                    <a:pt x="0" y="102"/>
                    <a:pt x="70" y="414"/>
                    <a:pt x="267" y="414"/>
                  </a:cubicBezTo>
                  <a:cubicBezTo>
                    <a:pt x="283" y="414"/>
                    <a:pt x="299" y="412"/>
                    <a:pt x="317" y="407"/>
                  </a:cubicBezTo>
                  <a:cubicBezTo>
                    <a:pt x="403" y="386"/>
                    <a:pt x="485" y="376"/>
                    <a:pt x="560" y="376"/>
                  </a:cubicBezTo>
                  <a:cubicBezTo>
                    <a:pt x="1552" y="376"/>
                    <a:pt x="1559" y="2124"/>
                    <a:pt x="639" y="2478"/>
                  </a:cubicBezTo>
                  <a:cubicBezTo>
                    <a:pt x="441" y="2555"/>
                    <a:pt x="496" y="2851"/>
                    <a:pt x="671" y="2851"/>
                  </a:cubicBezTo>
                  <a:cubicBezTo>
                    <a:pt x="692" y="2851"/>
                    <a:pt x="714" y="2847"/>
                    <a:pt x="738" y="2838"/>
                  </a:cubicBezTo>
                  <a:cubicBezTo>
                    <a:pt x="1415" y="2578"/>
                    <a:pt x="1819" y="1892"/>
                    <a:pt x="1684" y="1163"/>
                  </a:cubicBezTo>
                  <a:cubicBezTo>
                    <a:pt x="1556" y="480"/>
                    <a:pt x="1200" y="1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1212;p53">
              <a:extLst>
                <a:ext uri="{FF2B5EF4-FFF2-40B4-BE49-F238E27FC236}">
                  <a16:creationId xmlns:a16="http://schemas.microsoft.com/office/drawing/2014/main" id="{58AA97D5-7CB3-4F72-854D-831029BF3DB3}"/>
                </a:ext>
              </a:extLst>
            </p:cNvPr>
            <p:cNvSpPr/>
            <p:nvPr/>
          </p:nvSpPr>
          <p:spPr>
            <a:xfrm>
              <a:off x="16189900" y="2070400"/>
              <a:ext cx="59875" cy="131175"/>
            </a:xfrm>
            <a:custGeom>
              <a:avLst/>
              <a:gdLst/>
              <a:ahLst/>
              <a:cxnLst/>
              <a:rect l="l" t="t" r="r" b="b"/>
              <a:pathLst>
                <a:path w="2395" h="5247" extrusionOk="0">
                  <a:moveTo>
                    <a:pt x="631" y="1"/>
                  </a:moveTo>
                  <a:cubicBezTo>
                    <a:pt x="588" y="1"/>
                    <a:pt x="543" y="8"/>
                    <a:pt x="495" y="23"/>
                  </a:cubicBezTo>
                  <a:cubicBezTo>
                    <a:pt x="3" y="180"/>
                    <a:pt x="9" y="791"/>
                    <a:pt x="7" y="1225"/>
                  </a:cubicBezTo>
                  <a:cubicBezTo>
                    <a:pt x="1" y="2503"/>
                    <a:pt x="84" y="3789"/>
                    <a:pt x="129" y="5066"/>
                  </a:cubicBezTo>
                  <a:cubicBezTo>
                    <a:pt x="133" y="5186"/>
                    <a:pt x="229" y="5246"/>
                    <a:pt x="323" y="5246"/>
                  </a:cubicBezTo>
                  <a:cubicBezTo>
                    <a:pt x="416" y="5246"/>
                    <a:pt x="507" y="5186"/>
                    <a:pt x="503" y="5066"/>
                  </a:cubicBezTo>
                  <a:cubicBezTo>
                    <a:pt x="454" y="3690"/>
                    <a:pt x="328" y="2285"/>
                    <a:pt x="388" y="910"/>
                  </a:cubicBezTo>
                  <a:cubicBezTo>
                    <a:pt x="397" y="692"/>
                    <a:pt x="450" y="611"/>
                    <a:pt x="520" y="611"/>
                  </a:cubicBezTo>
                  <a:cubicBezTo>
                    <a:pt x="682" y="611"/>
                    <a:pt x="940" y="1044"/>
                    <a:pt x="990" y="1250"/>
                  </a:cubicBezTo>
                  <a:cubicBezTo>
                    <a:pt x="1080" y="1625"/>
                    <a:pt x="1223" y="1993"/>
                    <a:pt x="1336" y="2362"/>
                  </a:cubicBezTo>
                  <a:cubicBezTo>
                    <a:pt x="1589" y="3199"/>
                    <a:pt x="1796" y="4049"/>
                    <a:pt x="2001" y="4899"/>
                  </a:cubicBezTo>
                  <a:cubicBezTo>
                    <a:pt x="2024" y="4992"/>
                    <a:pt x="2094" y="5033"/>
                    <a:pt x="2168" y="5033"/>
                  </a:cubicBezTo>
                  <a:cubicBezTo>
                    <a:pt x="2278" y="5033"/>
                    <a:pt x="2395" y="4941"/>
                    <a:pt x="2361" y="4801"/>
                  </a:cubicBezTo>
                  <a:cubicBezTo>
                    <a:pt x="2064" y="3569"/>
                    <a:pt x="1692" y="2368"/>
                    <a:pt x="1349" y="1151"/>
                  </a:cubicBezTo>
                  <a:cubicBezTo>
                    <a:pt x="1266" y="857"/>
                    <a:pt x="1099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1213;p53">
              <a:extLst>
                <a:ext uri="{FF2B5EF4-FFF2-40B4-BE49-F238E27FC236}">
                  <a16:creationId xmlns:a16="http://schemas.microsoft.com/office/drawing/2014/main" id="{D0E3A099-A68A-4B82-BD9A-87CB0A992E5F}"/>
                </a:ext>
              </a:extLst>
            </p:cNvPr>
            <p:cNvSpPr/>
            <p:nvPr/>
          </p:nvSpPr>
          <p:spPr>
            <a:xfrm>
              <a:off x="16191075" y="2123825"/>
              <a:ext cx="40375" cy="14000"/>
            </a:xfrm>
            <a:custGeom>
              <a:avLst/>
              <a:gdLst/>
              <a:ahLst/>
              <a:cxnLst/>
              <a:rect l="l" t="t" r="r" b="b"/>
              <a:pathLst>
                <a:path w="1615" h="560" extrusionOk="0">
                  <a:moveTo>
                    <a:pt x="1388" y="0"/>
                  </a:moveTo>
                  <a:cubicBezTo>
                    <a:pt x="1383" y="0"/>
                    <a:pt x="1379" y="0"/>
                    <a:pt x="1375" y="1"/>
                  </a:cubicBezTo>
                  <a:cubicBezTo>
                    <a:pt x="982" y="23"/>
                    <a:pt x="591" y="87"/>
                    <a:pt x="213" y="192"/>
                  </a:cubicBezTo>
                  <a:cubicBezTo>
                    <a:pt x="0" y="251"/>
                    <a:pt x="66" y="559"/>
                    <a:pt x="258" y="559"/>
                  </a:cubicBezTo>
                  <a:cubicBezTo>
                    <a:pt x="275" y="559"/>
                    <a:pt x="293" y="557"/>
                    <a:pt x="312" y="552"/>
                  </a:cubicBezTo>
                  <a:cubicBezTo>
                    <a:pt x="658" y="454"/>
                    <a:pt x="1015" y="394"/>
                    <a:pt x="1375" y="373"/>
                  </a:cubicBezTo>
                  <a:cubicBezTo>
                    <a:pt x="1609" y="361"/>
                    <a:pt x="1615" y="0"/>
                    <a:pt x="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1214;p53">
              <a:extLst>
                <a:ext uri="{FF2B5EF4-FFF2-40B4-BE49-F238E27FC236}">
                  <a16:creationId xmlns:a16="http://schemas.microsoft.com/office/drawing/2014/main" id="{128BA3DB-8DC5-4B03-A653-1130D9E1DB29}"/>
                </a:ext>
              </a:extLst>
            </p:cNvPr>
            <p:cNvSpPr/>
            <p:nvPr/>
          </p:nvSpPr>
          <p:spPr>
            <a:xfrm>
              <a:off x="15667200" y="1517075"/>
              <a:ext cx="504125" cy="541875"/>
            </a:xfrm>
            <a:custGeom>
              <a:avLst/>
              <a:gdLst/>
              <a:ahLst/>
              <a:cxnLst/>
              <a:rect l="l" t="t" r="r" b="b"/>
              <a:pathLst>
                <a:path w="20165" h="21675" extrusionOk="0">
                  <a:moveTo>
                    <a:pt x="13241" y="0"/>
                  </a:moveTo>
                  <a:cubicBezTo>
                    <a:pt x="13124" y="0"/>
                    <a:pt x="13007" y="10"/>
                    <a:pt x="12891" y="31"/>
                  </a:cubicBezTo>
                  <a:cubicBezTo>
                    <a:pt x="11641" y="252"/>
                    <a:pt x="10405" y="1094"/>
                    <a:pt x="10140" y="2349"/>
                  </a:cubicBezTo>
                  <a:cubicBezTo>
                    <a:pt x="9857" y="3678"/>
                    <a:pt x="10335" y="5035"/>
                    <a:pt x="10772" y="6321"/>
                  </a:cubicBezTo>
                  <a:cubicBezTo>
                    <a:pt x="11622" y="8817"/>
                    <a:pt x="12379" y="11316"/>
                    <a:pt x="12795" y="13925"/>
                  </a:cubicBezTo>
                  <a:cubicBezTo>
                    <a:pt x="8460" y="15018"/>
                    <a:pt x="4188" y="16351"/>
                    <a:pt x="0" y="17918"/>
                  </a:cubicBezTo>
                  <a:lnTo>
                    <a:pt x="394" y="21154"/>
                  </a:lnTo>
                  <a:cubicBezTo>
                    <a:pt x="2589" y="21503"/>
                    <a:pt x="4826" y="21674"/>
                    <a:pt x="7068" y="21674"/>
                  </a:cubicBezTo>
                  <a:cubicBezTo>
                    <a:pt x="11464" y="21674"/>
                    <a:pt x="15881" y="21015"/>
                    <a:pt x="20047" y="19736"/>
                  </a:cubicBezTo>
                  <a:cubicBezTo>
                    <a:pt x="20165" y="16852"/>
                    <a:pt x="20103" y="14272"/>
                    <a:pt x="19512" y="11468"/>
                  </a:cubicBezTo>
                  <a:cubicBezTo>
                    <a:pt x="19018" y="9127"/>
                    <a:pt x="18339" y="6826"/>
                    <a:pt x="17682" y="4527"/>
                  </a:cubicBezTo>
                  <a:cubicBezTo>
                    <a:pt x="17218" y="2898"/>
                    <a:pt x="15239" y="0"/>
                    <a:pt x="13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1215;p53">
              <a:extLst>
                <a:ext uri="{FF2B5EF4-FFF2-40B4-BE49-F238E27FC236}">
                  <a16:creationId xmlns:a16="http://schemas.microsoft.com/office/drawing/2014/main" id="{14F03952-84D1-4F75-8DF2-5BD40662F455}"/>
                </a:ext>
              </a:extLst>
            </p:cNvPr>
            <p:cNvSpPr/>
            <p:nvPr/>
          </p:nvSpPr>
          <p:spPr>
            <a:xfrm>
              <a:off x="15652550" y="1929750"/>
              <a:ext cx="94550" cy="147400"/>
            </a:xfrm>
            <a:custGeom>
              <a:avLst/>
              <a:gdLst/>
              <a:ahLst/>
              <a:cxnLst/>
              <a:rect l="l" t="t" r="r" b="b"/>
              <a:pathLst>
                <a:path w="3782" h="5896" extrusionOk="0">
                  <a:moveTo>
                    <a:pt x="2438" y="1"/>
                  </a:moveTo>
                  <a:cubicBezTo>
                    <a:pt x="2105" y="1"/>
                    <a:pt x="1696" y="157"/>
                    <a:pt x="1444" y="223"/>
                  </a:cubicBezTo>
                  <a:cubicBezTo>
                    <a:pt x="1016" y="335"/>
                    <a:pt x="572" y="512"/>
                    <a:pt x="268" y="848"/>
                  </a:cubicBezTo>
                  <a:cubicBezTo>
                    <a:pt x="1" y="1143"/>
                    <a:pt x="88" y="1590"/>
                    <a:pt x="127" y="1960"/>
                  </a:cubicBezTo>
                  <a:cubicBezTo>
                    <a:pt x="243" y="3062"/>
                    <a:pt x="495" y="4152"/>
                    <a:pt x="617" y="5257"/>
                  </a:cubicBezTo>
                  <a:cubicBezTo>
                    <a:pt x="638" y="5440"/>
                    <a:pt x="666" y="5643"/>
                    <a:pt x="807" y="5764"/>
                  </a:cubicBezTo>
                  <a:cubicBezTo>
                    <a:pt x="928" y="5868"/>
                    <a:pt x="1100" y="5881"/>
                    <a:pt x="1260" y="5886"/>
                  </a:cubicBezTo>
                  <a:cubicBezTo>
                    <a:pt x="1430" y="5892"/>
                    <a:pt x="1599" y="5895"/>
                    <a:pt x="1769" y="5895"/>
                  </a:cubicBezTo>
                  <a:cubicBezTo>
                    <a:pt x="2187" y="5895"/>
                    <a:pt x="2605" y="5877"/>
                    <a:pt x="3022" y="5840"/>
                  </a:cubicBezTo>
                  <a:cubicBezTo>
                    <a:pt x="3240" y="5821"/>
                    <a:pt x="3486" y="5781"/>
                    <a:pt x="3632" y="5627"/>
                  </a:cubicBezTo>
                  <a:cubicBezTo>
                    <a:pt x="3653" y="5605"/>
                    <a:pt x="3671" y="5580"/>
                    <a:pt x="3687" y="5554"/>
                  </a:cubicBezTo>
                  <a:cubicBezTo>
                    <a:pt x="3781" y="5398"/>
                    <a:pt x="3762" y="5201"/>
                    <a:pt x="3740" y="5021"/>
                  </a:cubicBezTo>
                  <a:cubicBezTo>
                    <a:pt x="3598" y="3873"/>
                    <a:pt x="3566" y="2704"/>
                    <a:pt x="3352" y="1564"/>
                  </a:cubicBezTo>
                  <a:cubicBezTo>
                    <a:pt x="3273" y="1138"/>
                    <a:pt x="3227" y="785"/>
                    <a:pt x="3021" y="389"/>
                  </a:cubicBezTo>
                  <a:cubicBezTo>
                    <a:pt x="2960" y="272"/>
                    <a:pt x="2886" y="155"/>
                    <a:pt x="2775" y="83"/>
                  </a:cubicBezTo>
                  <a:cubicBezTo>
                    <a:pt x="2683" y="24"/>
                    <a:pt x="2566" y="1"/>
                    <a:pt x="2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1216;p53">
              <a:extLst>
                <a:ext uri="{FF2B5EF4-FFF2-40B4-BE49-F238E27FC236}">
                  <a16:creationId xmlns:a16="http://schemas.microsoft.com/office/drawing/2014/main" id="{7C6FCCEB-7C1F-4236-8A9F-C5D3EDD7761E}"/>
                </a:ext>
              </a:extLst>
            </p:cNvPr>
            <p:cNvSpPr/>
            <p:nvPr/>
          </p:nvSpPr>
          <p:spPr>
            <a:xfrm>
              <a:off x="15653725" y="955775"/>
              <a:ext cx="497250" cy="309125"/>
            </a:xfrm>
            <a:custGeom>
              <a:avLst/>
              <a:gdLst/>
              <a:ahLst/>
              <a:cxnLst/>
              <a:rect l="l" t="t" r="r" b="b"/>
              <a:pathLst>
                <a:path w="19890" h="12365" extrusionOk="0">
                  <a:moveTo>
                    <a:pt x="6620" y="1"/>
                  </a:moveTo>
                  <a:cubicBezTo>
                    <a:pt x="5760" y="1"/>
                    <a:pt x="4887" y="37"/>
                    <a:pt x="4073" y="309"/>
                  </a:cubicBezTo>
                  <a:cubicBezTo>
                    <a:pt x="2587" y="809"/>
                    <a:pt x="728" y="2806"/>
                    <a:pt x="2438" y="4204"/>
                  </a:cubicBezTo>
                  <a:cubicBezTo>
                    <a:pt x="2418" y="4203"/>
                    <a:pt x="2399" y="4203"/>
                    <a:pt x="2379" y="4203"/>
                  </a:cubicBezTo>
                  <a:cubicBezTo>
                    <a:pt x="1268" y="4203"/>
                    <a:pt x="227" y="5133"/>
                    <a:pt x="115" y="6240"/>
                  </a:cubicBezTo>
                  <a:cubicBezTo>
                    <a:pt x="0" y="7368"/>
                    <a:pt x="863" y="8509"/>
                    <a:pt x="1979" y="8704"/>
                  </a:cubicBezTo>
                  <a:cubicBezTo>
                    <a:pt x="1171" y="9456"/>
                    <a:pt x="1109" y="10868"/>
                    <a:pt x="1846" y="11688"/>
                  </a:cubicBezTo>
                  <a:cubicBezTo>
                    <a:pt x="2247" y="12135"/>
                    <a:pt x="2847" y="12364"/>
                    <a:pt x="3445" y="12364"/>
                  </a:cubicBezTo>
                  <a:cubicBezTo>
                    <a:pt x="3947" y="12364"/>
                    <a:pt x="4447" y="12203"/>
                    <a:pt x="4827" y="11873"/>
                  </a:cubicBezTo>
                  <a:lnTo>
                    <a:pt x="19070" y="12332"/>
                  </a:lnTo>
                  <a:cubicBezTo>
                    <a:pt x="19349" y="10086"/>
                    <a:pt x="19889" y="7673"/>
                    <a:pt x="18622" y="5628"/>
                  </a:cubicBezTo>
                  <a:cubicBezTo>
                    <a:pt x="18496" y="5424"/>
                    <a:pt x="18354" y="5220"/>
                    <a:pt x="18312" y="4984"/>
                  </a:cubicBezTo>
                  <a:cubicBezTo>
                    <a:pt x="18260" y="4690"/>
                    <a:pt x="18374" y="4395"/>
                    <a:pt x="18413" y="4099"/>
                  </a:cubicBezTo>
                  <a:cubicBezTo>
                    <a:pt x="18526" y="3255"/>
                    <a:pt x="18018" y="2427"/>
                    <a:pt x="17337" y="1916"/>
                  </a:cubicBezTo>
                  <a:cubicBezTo>
                    <a:pt x="15962" y="887"/>
                    <a:pt x="13944" y="620"/>
                    <a:pt x="12286" y="448"/>
                  </a:cubicBezTo>
                  <a:cubicBezTo>
                    <a:pt x="10394" y="252"/>
                    <a:pt x="8527" y="1"/>
                    <a:pt x="6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1217;p53">
              <a:extLst>
                <a:ext uri="{FF2B5EF4-FFF2-40B4-BE49-F238E27FC236}">
                  <a16:creationId xmlns:a16="http://schemas.microsoft.com/office/drawing/2014/main" id="{6F01758E-9D61-46AB-8BD9-C87C561B2D7A}"/>
                </a:ext>
              </a:extLst>
            </p:cNvPr>
            <p:cNvSpPr/>
            <p:nvPr/>
          </p:nvSpPr>
          <p:spPr>
            <a:xfrm>
              <a:off x="15717975" y="1020950"/>
              <a:ext cx="404750" cy="465500"/>
            </a:xfrm>
            <a:custGeom>
              <a:avLst/>
              <a:gdLst/>
              <a:ahLst/>
              <a:cxnLst/>
              <a:rect l="l" t="t" r="r" b="b"/>
              <a:pathLst>
                <a:path w="16190" h="18620" extrusionOk="0">
                  <a:moveTo>
                    <a:pt x="8214" y="0"/>
                  </a:moveTo>
                  <a:cubicBezTo>
                    <a:pt x="7955" y="0"/>
                    <a:pt x="7694" y="14"/>
                    <a:pt x="7431" y="43"/>
                  </a:cubicBezTo>
                  <a:lnTo>
                    <a:pt x="6776" y="114"/>
                  </a:lnTo>
                  <a:cubicBezTo>
                    <a:pt x="2842" y="542"/>
                    <a:pt x="1" y="4076"/>
                    <a:pt x="428" y="8010"/>
                  </a:cubicBezTo>
                  <a:lnTo>
                    <a:pt x="1091" y="14106"/>
                  </a:lnTo>
                  <a:cubicBezTo>
                    <a:pt x="1372" y="16698"/>
                    <a:pt x="3565" y="18619"/>
                    <a:pt x="6115" y="18619"/>
                  </a:cubicBezTo>
                  <a:cubicBezTo>
                    <a:pt x="6298" y="18619"/>
                    <a:pt x="6482" y="18610"/>
                    <a:pt x="6667" y="18589"/>
                  </a:cubicBezTo>
                  <a:lnTo>
                    <a:pt x="9413" y="18290"/>
                  </a:lnTo>
                  <a:cubicBezTo>
                    <a:pt x="13347" y="17863"/>
                    <a:pt x="16189" y="14328"/>
                    <a:pt x="15761" y="10395"/>
                  </a:cubicBezTo>
                  <a:lnTo>
                    <a:pt x="15326" y="6391"/>
                  </a:lnTo>
                  <a:cubicBezTo>
                    <a:pt x="14927" y="2721"/>
                    <a:pt x="11823" y="0"/>
                    <a:pt x="8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1218;p53">
              <a:extLst>
                <a:ext uri="{FF2B5EF4-FFF2-40B4-BE49-F238E27FC236}">
                  <a16:creationId xmlns:a16="http://schemas.microsoft.com/office/drawing/2014/main" id="{C36F79B5-D7D2-43CD-AD7E-19E88FD61041}"/>
                </a:ext>
              </a:extLst>
            </p:cNvPr>
            <p:cNvSpPr/>
            <p:nvPr/>
          </p:nvSpPr>
          <p:spPr>
            <a:xfrm>
              <a:off x="15810850" y="1011025"/>
              <a:ext cx="307575" cy="260400"/>
            </a:xfrm>
            <a:custGeom>
              <a:avLst/>
              <a:gdLst/>
              <a:ahLst/>
              <a:cxnLst/>
              <a:rect l="l" t="t" r="r" b="b"/>
              <a:pathLst>
                <a:path w="12303" h="10416" extrusionOk="0">
                  <a:moveTo>
                    <a:pt x="3960" y="0"/>
                  </a:moveTo>
                  <a:cubicBezTo>
                    <a:pt x="2583" y="0"/>
                    <a:pt x="1196" y="274"/>
                    <a:pt x="1" y="880"/>
                  </a:cubicBezTo>
                  <a:cubicBezTo>
                    <a:pt x="672" y="1881"/>
                    <a:pt x="1640" y="2202"/>
                    <a:pt x="2689" y="2721"/>
                  </a:cubicBezTo>
                  <a:cubicBezTo>
                    <a:pt x="4493" y="3613"/>
                    <a:pt x="6419" y="4501"/>
                    <a:pt x="8404" y="4501"/>
                  </a:cubicBezTo>
                  <a:cubicBezTo>
                    <a:pt x="8651" y="4501"/>
                    <a:pt x="8899" y="4487"/>
                    <a:pt x="9148" y="4458"/>
                  </a:cubicBezTo>
                  <a:cubicBezTo>
                    <a:pt x="9355" y="6565"/>
                    <a:pt x="10024" y="8599"/>
                    <a:pt x="11111" y="10416"/>
                  </a:cubicBezTo>
                  <a:cubicBezTo>
                    <a:pt x="11350" y="10355"/>
                    <a:pt x="11595" y="10324"/>
                    <a:pt x="11840" y="10324"/>
                  </a:cubicBezTo>
                  <a:cubicBezTo>
                    <a:pt x="11932" y="10324"/>
                    <a:pt x="12024" y="10328"/>
                    <a:pt x="12116" y="10337"/>
                  </a:cubicBezTo>
                  <a:cubicBezTo>
                    <a:pt x="12276" y="8099"/>
                    <a:pt x="12302" y="5727"/>
                    <a:pt x="11210" y="3767"/>
                  </a:cubicBezTo>
                  <a:cubicBezTo>
                    <a:pt x="10157" y="1878"/>
                    <a:pt x="8148" y="630"/>
                    <a:pt x="6026" y="205"/>
                  </a:cubicBezTo>
                  <a:cubicBezTo>
                    <a:pt x="5358" y="71"/>
                    <a:pt x="4660" y="0"/>
                    <a:pt x="3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1219;p53">
              <a:extLst>
                <a:ext uri="{FF2B5EF4-FFF2-40B4-BE49-F238E27FC236}">
                  <a16:creationId xmlns:a16="http://schemas.microsoft.com/office/drawing/2014/main" id="{0C7A27E7-86B7-44E0-80E8-F7110C443B9C}"/>
                </a:ext>
              </a:extLst>
            </p:cNvPr>
            <p:cNvSpPr/>
            <p:nvPr/>
          </p:nvSpPr>
          <p:spPr>
            <a:xfrm>
              <a:off x="16063175" y="1236000"/>
              <a:ext cx="112650" cy="114100"/>
            </a:xfrm>
            <a:custGeom>
              <a:avLst/>
              <a:gdLst/>
              <a:ahLst/>
              <a:cxnLst/>
              <a:rect l="l" t="t" r="r" b="b"/>
              <a:pathLst>
                <a:path w="4506" h="4564" extrusionOk="0">
                  <a:moveTo>
                    <a:pt x="2899" y="1"/>
                  </a:moveTo>
                  <a:cubicBezTo>
                    <a:pt x="2189" y="1"/>
                    <a:pt x="1376" y="457"/>
                    <a:pt x="809" y="1249"/>
                  </a:cubicBezTo>
                  <a:cubicBezTo>
                    <a:pt x="6" y="2372"/>
                    <a:pt x="0" y="3745"/>
                    <a:pt x="798" y="4316"/>
                  </a:cubicBezTo>
                  <a:cubicBezTo>
                    <a:pt x="1032" y="4484"/>
                    <a:pt x="1311" y="4564"/>
                    <a:pt x="1607" y="4564"/>
                  </a:cubicBezTo>
                  <a:cubicBezTo>
                    <a:pt x="2317" y="4564"/>
                    <a:pt x="3130" y="4108"/>
                    <a:pt x="3697" y="3316"/>
                  </a:cubicBezTo>
                  <a:cubicBezTo>
                    <a:pt x="4501" y="2193"/>
                    <a:pt x="4506" y="819"/>
                    <a:pt x="3709" y="248"/>
                  </a:cubicBezTo>
                  <a:cubicBezTo>
                    <a:pt x="3474" y="80"/>
                    <a:pt x="3195" y="1"/>
                    <a:pt x="2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75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49;p30">
            <a:extLst>
              <a:ext uri="{FF2B5EF4-FFF2-40B4-BE49-F238E27FC236}">
                <a16:creationId xmlns:a16="http://schemas.microsoft.com/office/drawing/2014/main" id="{D27078FA-859A-4D58-91B0-35601002AD43}"/>
              </a:ext>
            </a:extLst>
          </p:cNvPr>
          <p:cNvGrpSpPr/>
          <p:nvPr/>
        </p:nvGrpSpPr>
        <p:grpSpPr>
          <a:xfrm rot="9662009">
            <a:off x="586364" y="1473970"/>
            <a:ext cx="5457519" cy="4089465"/>
            <a:chOff x="936525" y="238100"/>
            <a:chExt cx="5319975" cy="3986400"/>
          </a:xfrm>
        </p:grpSpPr>
        <p:sp>
          <p:nvSpPr>
            <p:cNvPr id="48" name="Google Shape;150;p30">
              <a:extLst>
                <a:ext uri="{FF2B5EF4-FFF2-40B4-BE49-F238E27FC236}">
                  <a16:creationId xmlns:a16="http://schemas.microsoft.com/office/drawing/2014/main" id="{E2C93FB9-84AF-4FFD-930C-0D6C95BF3B54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9" name="Google Shape;151;p30">
              <a:extLst>
                <a:ext uri="{FF2B5EF4-FFF2-40B4-BE49-F238E27FC236}">
                  <a16:creationId xmlns:a16="http://schemas.microsoft.com/office/drawing/2014/main" id="{31261400-6161-44CC-B0AF-78E21CA6A241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52;p30">
              <a:extLst>
                <a:ext uri="{FF2B5EF4-FFF2-40B4-BE49-F238E27FC236}">
                  <a16:creationId xmlns:a16="http://schemas.microsoft.com/office/drawing/2014/main" id="{D909E7D0-1DB3-4B09-8CF3-2A50BEA13562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53;p30">
              <a:extLst>
                <a:ext uri="{FF2B5EF4-FFF2-40B4-BE49-F238E27FC236}">
                  <a16:creationId xmlns:a16="http://schemas.microsoft.com/office/drawing/2014/main" id="{A2A4F958-4054-46BB-9B40-66223004050E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54;p30">
              <a:extLst>
                <a:ext uri="{FF2B5EF4-FFF2-40B4-BE49-F238E27FC236}">
                  <a16:creationId xmlns:a16="http://schemas.microsoft.com/office/drawing/2014/main" id="{11369B35-188D-493E-B17C-A47F715B1EF2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9" name="Google Shape;379;p35"/>
          <p:cNvSpPr txBox="1">
            <a:spLocks noGrp="1"/>
          </p:cNvSpPr>
          <p:nvPr>
            <p:ph type="title" idx="2"/>
          </p:nvPr>
        </p:nvSpPr>
        <p:spPr>
          <a:xfrm>
            <a:off x="6871800" y="1909390"/>
            <a:ext cx="1913700" cy="1002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grpSp>
        <p:nvGrpSpPr>
          <p:cNvPr id="53" name="Google Shape;1168;p53">
            <a:extLst>
              <a:ext uri="{FF2B5EF4-FFF2-40B4-BE49-F238E27FC236}">
                <a16:creationId xmlns:a16="http://schemas.microsoft.com/office/drawing/2014/main" id="{A98E5AF6-7A68-4F13-893B-BD6C2852DDA7}"/>
              </a:ext>
            </a:extLst>
          </p:cNvPr>
          <p:cNvGrpSpPr/>
          <p:nvPr/>
        </p:nvGrpSpPr>
        <p:grpSpPr>
          <a:xfrm flipH="1">
            <a:off x="2433494" y="2278902"/>
            <a:ext cx="1423731" cy="3346029"/>
            <a:chOff x="15332125" y="955775"/>
            <a:chExt cx="1094925" cy="2573275"/>
          </a:xfrm>
        </p:grpSpPr>
        <p:sp>
          <p:nvSpPr>
            <p:cNvPr id="54" name="Google Shape;1169;p53">
              <a:extLst>
                <a:ext uri="{FF2B5EF4-FFF2-40B4-BE49-F238E27FC236}">
                  <a16:creationId xmlns:a16="http://schemas.microsoft.com/office/drawing/2014/main" id="{3C9F8D22-28CA-411D-BC31-C6D6D42FB034}"/>
                </a:ext>
              </a:extLst>
            </p:cNvPr>
            <p:cNvSpPr/>
            <p:nvPr/>
          </p:nvSpPr>
          <p:spPr>
            <a:xfrm>
              <a:off x="15477800" y="1654950"/>
              <a:ext cx="121250" cy="219150"/>
            </a:xfrm>
            <a:custGeom>
              <a:avLst/>
              <a:gdLst/>
              <a:ahLst/>
              <a:cxnLst/>
              <a:rect l="l" t="t" r="r" b="b"/>
              <a:pathLst>
                <a:path w="4850" h="8766" extrusionOk="0">
                  <a:moveTo>
                    <a:pt x="926" y="1"/>
                  </a:moveTo>
                  <a:cubicBezTo>
                    <a:pt x="781" y="1"/>
                    <a:pt x="659" y="113"/>
                    <a:pt x="649" y="259"/>
                  </a:cubicBezTo>
                  <a:lnTo>
                    <a:pt x="13" y="8464"/>
                  </a:lnTo>
                  <a:cubicBezTo>
                    <a:pt x="0" y="8618"/>
                    <a:pt x="116" y="8753"/>
                    <a:pt x="270" y="8765"/>
                  </a:cubicBezTo>
                  <a:cubicBezTo>
                    <a:pt x="277" y="8765"/>
                    <a:pt x="284" y="8766"/>
                    <a:pt x="291" y="8766"/>
                  </a:cubicBezTo>
                  <a:cubicBezTo>
                    <a:pt x="302" y="8766"/>
                    <a:pt x="312" y="8765"/>
                    <a:pt x="323" y="8764"/>
                  </a:cubicBezTo>
                  <a:cubicBezTo>
                    <a:pt x="456" y="8749"/>
                    <a:pt x="560" y="8642"/>
                    <a:pt x="570" y="8508"/>
                  </a:cubicBezTo>
                  <a:lnTo>
                    <a:pt x="1186" y="565"/>
                  </a:lnTo>
                  <a:lnTo>
                    <a:pt x="4559" y="627"/>
                  </a:lnTo>
                  <a:cubicBezTo>
                    <a:pt x="4562" y="627"/>
                    <a:pt x="4564" y="627"/>
                    <a:pt x="4567" y="627"/>
                  </a:cubicBezTo>
                  <a:cubicBezTo>
                    <a:pt x="4719" y="627"/>
                    <a:pt x="4844" y="506"/>
                    <a:pt x="4847" y="352"/>
                  </a:cubicBezTo>
                  <a:cubicBezTo>
                    <a:pt x="4850" y="197"/>
                    <a:pt x="4726" y="69"/>
                    <a:pt x="4570" y="68"/>
                  </a:cubicBezTo>
                  <a:lnTo>
                    <a:pt x="932" y="1"/>
                  </a:lnTo>
                  <a:cubicBezTo>
                    <a:pt x="930" y="1"/>
                    <a:pt x="928" y="1"/>
                    <a:pt x="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1170;p53">
              <a:extLst>
                <a:ext uri="{FF2B5EF4-FFF2-40B4-BE49-F238E27FC236}">
                  <a16:creationId xmlns:a16="http://schemas.microsoft.com/office/drawing/2014/main" id="{923AB65E-034F-4CAA-880B-F750CD76CD76}"/>
                </a:ext>
              </a:extLst>
            </p:cNvPr>
            <p:cNvSpPr/>
            <p:nvPr/>
          </p:nvSpPr>
          <p:spPr>
            <a:xfrm>
              <a:off x="15394350" y="1811525"/>
              <a:ext cx="209650" cy="320325"/>
            </a:xfrm>
            <a:custGeom>
              <a:avLst/>
              <a:gdLst/>
              <a:ahLst/>
              <a:cxnLst/>
              <a:rect l="l" t="t" r="r" b="b"/>
              <a:pathLst>
                <a:path w="8386" h="12813" extrusionOk="0">
                  <a:moveTo>
                    <a:pt x="8385" y="0"/>
                  </a:moveTo>
                  <a:lnTo>
                    <a:pt x="4742" y="414"/>
                  </a:lnTo>
                  <a:lnTo>
                    <a:pt x="3643" y="538"/>
                  </a:lnTo>
                  <a:lnTo>
                    <a:pt x="0" y="952"/>
                  </a:lnTo>
                  <a:lnTo>
                    <a:pt x="2779" y="12748"/>
                  </a:lnTo>
                  <a:cubicBezTo>
                    <a:pt x="2779" y="12748"/>
                    <a:pt x="3322" y="12812"/>
                    <a:pt x="4120" y="12812"/>
                  </a:cubicBezTo>
                  <a:cubicBezTo>
                    <a:pt x="4398" y="12812"/>
                    <a:pt x="4707" y="12804"/>
                    <a:pt x="5034" y="12783"/>
                  </a:cubicBezTo>
                  <a:lnTo>
                    <a:pt x="5035" y="12791"/>
                  </a:lnTo>
                  <a:cubicBezTo>
                    <a:pt x="5222" y="12777"/>
                    <a:pt x="5407" y="12758"/>
                    <a:pt x="5586" y="12737"/>
                  </a:cubicBezTo>
                  <a:cubicBezTo>
                    <a:pt x="5767" y="12718"/>
                    <a:pt x="5950" y="12694"/>
                    <a:pt x="6135" y="12666"/>
                  </a:cubicBezTo>
                  <a:lnTo>
                    <a:pt x="6135" y="12658"/>
                  </a:lnTo>
                  <a:cubicBezTo>
                    <a:pt x="7387" y="12453"/>
                    <a:pt x="8325" y="12118"/>
                    <a:pt x="8325" y="12118"/>
                  </a:cubicBezTo>
                  <a:lnTo>
                    <a:pt x="8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1171;p53">
              <a:extLst>
                <a:ext uri="{FF2B5EF4-FFF2-40B4-BE49-F238E27FC236}">
                  <a16:creationId xmlns:a16="http://schemas.microsoft.com/office/drawing/2014/main" id="{A536CD0E-DC4D-42DA-963B-38E1C72D9BDA}"/>
                </a:ext>
              </a:extLst>
            </p:cNvPr>
            <p:cNvSpPr/>
            <p:nvPr/>
          </p:nvSpPr>
          <p:spPr>
            <a:xfrm>
              <a:off x="15381000" y="1791900"/>
              <a:ext cx="235975" cy="62625"/>
            </a:xfrm>
            <a:custGeom>
              <a:avLst/>
              <a:gdLst/>
              <a:ahLst/>
              <a:cxnLst/>
              <a:rect l="l" t="t" r="r" b="b"/>
              <a:pathLst>
                <a:path w="9439" h="2505" extrusionOk="0">
                  <a:moveTo>
                    <a:pt x="9274" y="1"/>
                  </a:moveTo>
                  <a:lnTo>
                    <a:pt x="0" y="1054"/>
                  </a:lnTo>
                  <a:lnTo>
                    <a:pt x="165" y="2505"/>
                  </a:lnTo>
                  <a:lnTo>
                    <a:pt x="9438" y="1451"/>
                  </a:lnTo>
                  <a:lnTo>
                    <a:pt x="9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1172;p53">
              <a:extLst>
                <a:ext uri="{FF2B5EF4-FFF2-40B4-BE49-F238E27FC236}">
                  <a16:creationId xmlns:a16="http://schemas.microsoft.com/office/drawing/2014/main" id="{51CAEAD6-691F-4BF3-9293-0DA3351C8A88}"/>
                </a:ext>
              </a:extLst>
            </p:cNvPr>
            <p:cNvSpPr/>
            <p:nvPr/>
          </p:nvSpPr>
          <p:spPr>
            <a:xfrm>
              <a:off x="15414100" y="1897725"/>
              <a:ext cx="189475" cy="122425"/>
            </a:xfrm>
            <a:custGeom>
              <a:avLst/>
              <a:gdLst/>
              <a:ahLst/>
              <a:cxnLst/>
              <a:rect l="l" t="t" r="r" b="b"/>
              <a:pathLst>
                <a:path w="7579" h="4897" extrusionOk="0">
                  <a:moveTo>
                    <a:pt x="7578" y="1"/>
                  </a:moveTo>
                  <a:lnTo>
                    <a:pt x="1" y="861"/>
                  </a:lnTo>
                  <a:lnTo>
                    <a:pt x="951" y="4897"/>
                  </a:lnTo>
                  <a:lnTo>
                    <a:pt x="7557" y="4146"/>
                  </a:lnTo>
                  <a:lnTo>
                    <a:pt x="75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1173;p53">
              <a:extLst>
                <a:ext uri="{FF2B5EF4-FFF2-40B4-BE49-F238E27FC236}">
                  <a16:creationId xmlns:a16="http://schemas.microsoft.com/office/drawing/2014/main" id="{C558BB39-C758-47A7-B93E-D67540F16931}"/>
                </a:ext>
              </a:extLst>
            </p:cNvPr>
            <p:cNvSpPr/>
            <p:nvPr/>
          </p:nvSpPr>
          <p:spPr>
            <a:xfrm>
              <a:off x="15517050" y="1944850"/>
              <a:ext cx="196600" cy="187100"/>
            </a:xfrm>
            <a:custGeom>
              <a:avLst/>
              <a:gdLst/>
              <a:ahLst/>
              <a:cxnLst/>
              <a:rect l="l" t="t" r="r" b="b"/>
              <a:pathLst>
                <a:path w="7864" h="7484" extrusionOk="0">
                  <a:moveTo>
                    <a:pt x="1114" y="0"/>
                  </a:moveTo>
                  <a:cubicBezTo>
                    <a:pt x="1095" y="0"/>
                    <a:pt x="1075" y="2"/>
                    <a:pt x="1056" y="7"/>
                  </a:cubicBezTo>
                  <a:cubicBezTo>
                    <a:pt x="934" y="36"/>
                    <a:pt x="856" y="165"/>
                    <a:pt x="851" y="290"/>
                  </a:cubicBezTo>
                  <a:cubicBezTo>
                    <a:pt x="847" y="416"/>
                    <a:pt x="902" y="536"/>
                    <a:pt x="972" y="640"/>
                  </a:cubicBezTo>
                  <a:cubicBezTo>
                    <a:pt x="1221" y="1011"/>
                    <a:pt x="1640" y="1231"/>
                    <a:pt x="2053" y="1401"/>
                  </a:cubicBezTo>
                  <a:cubicBezTo>
                    <a:pt x="2518" y="1591"/>
                    <a:pt x="2997" y="1739"/>
                    <a:pt x="3477" y="1888"/>
                  </a:cubicBezTo>
                  <a:cubicBezTo>
                    <a:pt x="2437" y="2312"/>
                    <a:pt x="1208" y="2189"/>
                    <a:pt x="237" y="2753"/>
                  </a:cubicBezTo>
                  <a:cubicBezTo>
                    <a:pt x="124" y="2818"/>
                    <a:pt x="0" y="2940"/>
                    <a:pt x="55" y="3057"/>
                  </a:cubicBezTo>
                  <a:cubicBezTo>
                    <a:pt x="89" y="3131"/>
                    <a:pt x="176" y="3160"/>
                    <a:pt x="255" y="3177"/>
                  </a:cubicBezTo>
                  <a:cubicBezTo>
                    <a:pt x="384" y="3203"/>
                    <a:pt x="515" y="3214"/>
                    <a:pt x="647" y="3214"/>
                  </a:cubicBezTo>
                  <a:cubicBezTo>
                    <a:pt x="864" y="3214"/>
                    <a:pt x="1083" y="3186"/>
                    <a:pt x="1299" y="3156"/>
                  </a:cubicBezTo>
                  <a:cubicBezTo>
                    <a:pt x="1936" y="3068"/>
                    <a:pt x="2572" y="2966"/>
                    <a:pt x="3204" y="2848"/>
                  </a:cubicBezTo>
                  <a:lnTo>
                    <a:pt x="3204" y="2848"/>
                  </a:lnTo>
                  <a:cubicBezTo>
                    <a:pt x="2361" y="3098"/>
                    <a:pt x="1559" y="3473"/>
                    <a:pt x="828" y="3963"/>
                  </a:cubicBezTo>
                  <a:cubicBezTo>
                    <a:pt x="569" y="4135"/>
                    <a:pt x="301" y="4348"/>
                    <a:pt x="235" y="4653"/>
                  </a:cubicBezTo>
                  <a:cubicBezTo>
                    <a:pt x="220" y="4721"/>
                    <a:pt x="217" y="4795"/>
                    <a:pt x="247" y="4858"/>
                  </a:cubicBezTo>
                  <a:cubicBezTo>
                    <a:pt x="293" y="4945"/>
                    <a:pt x="383" y="4976"/>
                    <a:pt x="484" y="4976"/>
                  </a:cubicBezTo>
                  <a:cubicBezTo>
                    <a:pt x="573" y="4976"/>
                    <a:pt x="670" y="4952"/>
                    <a:pt x="752" y="4921"/>
                  </a:cubicBezTo>
                  <a:cubicBezTo>
                    <a:pt x="1602" y="4604"/>
                    <a:pt x="2408" y="4176"/>
                    <a:pt x="3148" y="3650"/>
                  </a:cubicBezTo>
                  <a:lnTo>
                    <a:pt x="3148" y="3650"/>
                  </a:lnTo>
                  <a:cubicBezTo>
                    <a:pt x="2738" y="4080"/>
                    <a:pt x="2260" y="4440"/>
                    <a:pt x="1852" y="4873"/>
                  </a:cubicBezTo>
                  <a:cubicBezTo>
                    <a:pt x="1446" y="5308"/>
                    <a:pt x="1105" y="5841"/>
                    <a:pt x="1064" y="6435"/>
                  </a:cubicBezTo>
                  <a:cubicBezTo>
                    <a:pt x="1056" y="6538"/>
                    <a:pt x="1061" y="6649"/>
                    <a:pt x="1123" y="6733"/>
                  </a:cubicBezTo>
                  <a:cubicBezTo>
                    <a:pt x="1179" y="6808"/>
                    <a:pt x="1273" y="6843"/>
                    <a:pt x="1369" y="6843"/>
                  </a:cubicBezTo>
                  <a:cubicBezTo>
                    <a:pt x="1421" y="6843"/>
                    <a:pt x="1475" y="6832"/>
                    <a:pt x="1523" y="6813"/>
                  </a:cubicBezTo>
                  <a:cubicBezTo>
                    <a:pt x="1659" y="6756"/>
                    <a:pt x="1763" y="6646"/>
                    <a:pt x="1863" y="6539"/>
                  </a:cubicBezTo>
                  <a:lnTo>
                    <a:pt x="3792" y="4456"/>
                  </a:lnTo>
                  <a:lnTo>
                    <a:pt x="3792" y="4456"/>
                  </a:lnTo>
                  <a:cubicBezTo>
                    <a:pt x="3412" y="5273"/>
                    <a:pt x="3023" y="6126"/>
                    <a:pt x="3046" y="7026"/>
                  </a:cubicBezTo>
                  <a:cubicBezTo>
                    <a:pt x="3050" y="7196"/>
                    <a:pt x="3091" y="7397"/>
                    <a:pt x="3248" y="7463"/>
                  </a:cubicBezTo>
                  <a:cubicBezTo>
                    <a:pt x="3281" y="7477"/>
                    <a:pt x="3313" y="7484"/>
                    <a:pt x="3346" y="7484"/>
                  </a:cubicBezTo>
                  <a:cubicBezTo>
                    <a:pt x="3502" y="7484"/>
                    <a:pt x="3653" y="7341"/>
                    <a:pt x="3750" y="7202"/>
                  </a:cubicBezTo>
                  <a:cubicBezTo>
                    <a:pt x="3982" y="6872"/>
                    <a:pt x="4180" y="6479"/>
                    <a:pt x="4264" y="6081"/>
                  </a:cubicBezTo>
                  <a:cubicBezTo>
                    <a:pt x="4355" y="5647"/>
                    <a:pt x="4534" y="5332"/>
                    <a:pt x="4801" y="4964"/>
                  </a:cubicBezTo>
                  <a:cubicBezTo>
                    <a:pt x="4836" y="4914"/>
                    <a:pt x="4873" y="4864"/>
                    <a:pt x="4925" y="4832"/>
                  </a:cubicBezTo>
                  <a:cubicBezTo>
                    <a:pt x="4985" y="4795"/>
                    <a:pt x="5059" y="4785"/>
                    <a:pt x="5130" y="4778"/>
                  </a:cubicBezTo>
                  <a:lnTo>
                    <a:pt x="7864" y="4467"/>
                  </a:lnTo>
                  <a:lnTo>
                    <a:pt x="6282" y="677"/>
                  </a:lnTo>
                  <a:cubicBezTo>
                    <a:pt x="5769" y="803"/>
                    <a:pt x="5243" y="863"/>
                    <a:pt x="4716" y="863"/>
                  </a:cubicBezTo>
                  <a:cubicBezTo>
                    <a:pt x="3563" y="863"/>
                    <a:pt x="2405" y="577"/>
                    <a:pt x="1362" y="77"/>
                  </a:cubicBezTo>
                  <a:cubicBezTo>
                    <a:pt x="1283" y="40"/>
                    <a:pt x="1199" y="0"/>
                    <a:pt x="1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1174;p53">
              <a:extLst>
                <a:ext uri="{FF2B5EF4-FFF2-40B4-BE49-F238E27FC236}">
                  <a16:creationId xmlns:a16="http://schemas.microsoft.com/office/drawing/2014/main" id="{AB83CB35-6F51-4252-BDDF-180CC8951CCE}"/>
                </a:ext>
              </a:extLst>
            </p:cNvPr>
            <p:cNvSpPr/>
            <p:nvPr/>
          </p:nvSpPr>
          <p:spPr>
            <a:xfrm>
              <a:off x="15683100" y="1289275"/>
              <a:ext cx="101775" cy="82800"/>
            </a:xfrm>
            <a:custGeom>
              <a:avLst/>
              <a:gdLst/>
              <a:ahLst/>
              <a:cxnLst/>
              <a:rect l="l" t="t" r="r" b="b"/>
              <a:pathLst>
                <a:path w="4071" h="3312" extrusionOk="0">
                  <a:moveTo>
                    <a:pt x="1459" y="0"/>
                  </a:moveTo>
                  <a:cubicBezTo>
                    <a:pt x="1061" y="0"/>
                    <a:pt x="708" y="138"/>
                    <a:pt x="484" y="419"/>
                  </a:cubicBezTo>
                  <a:cubicBezTo>
                    <a:pt x="0" y="1027"/>
                    <a:pt x="301" y="2074"/>
                    <a:pt x="1157" y="2756"/>
                  </a:cubicBezTo>
                  <a:cubicBezTo>
                    <a:pt x="1618" y="3124"/>
                    <a:pt x="2146" y="3311"/>
                    <a:pt x="2610" y="3311"/>
                  </a:cubicBezTo>
                  <a:cubicBezTo>
                    <a:pt x="3009" y="3311"/>
                    <a:pt x="3362" y="3173"/>
                    <a:pt x="3586" y="2892"/>
                  </a:cubicBezTo>
                  <a:cubicBezTo>
                    <a:pt x="4071" y="2284"/>
                    <a:pt x="3769" y="1238"/>
                    <a:pt x="2913" y="555"/>
                  </a:cubicBezTo>
                  <a:cubicBezTo>
                    <a:pt x="2452" y="188"/>
                    <a:pt x="1924" y="0"/>
                    <a:pt x="1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175;p53">
              <a:extLst>
                <a:ext uri="{FF2B5EF4-FFF2-40B4-BE49-F238E27FC236}">
                  <a16:creationId xmlns:a16="http://schemas.microsoft.com/office/drawing/2014/main" id="{CE2FCAD8-FEEC-4440-81A4-85E376F5C3BE}"/>
                </a:ext>
              </a:extLst>
            </p:cNvPr>
            <p:cNvSpPr/>
            <p:nvPr/>
          </p:nvSpPr>
          <p:spPr>
            <a:xfrm>
              <a:off x="15925550" y="1435050"/>
              <a:ext cx="85525" cy="174475"/>
            </a:xfrm>
            <a:custGeom>
              <a:avLst/>
              <a:gdLst/>
              <a:ahLst/>
              <a:cxnLst/>
              <a:rect l="l" t="t" r="r" b="b"/>
              <a:pathLst>
                <a:path w="3421" h="6979" extrusionOk="0">
                  <a:moveTo>
                    <a:pt x="1" y="0"/>
                  </a:moveTo>
                  <a:lnTo>
                    <a:pt x="1" y="5936"/>
                  </a:lnTo>
                  <a:cubicBezTo>
                    <a:pt x="0" y="6512"/>
                    <a:pt x="468" y="6979"/>
                    <a:pt x="1044" y="6979"/>
                  </a:cubicBezTo>
                  <a:lnTo>
                    <a:pt x="2376" y="6979"/>
                  </a:lnTo>
                  <a:cubicBezTo>
                    <a:pt x="2953" y="6979"/>
                    <a:pt x="3420" y="6512"/>
                    <a:pt x="3421" y="5936"/>
                  </a:cubicBezTo>
                  <a:lnTo>
                    <a:pt x="3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1176;p53">
              <a:extLst>
                <a:ext uri="{FF2B5EF4-FFF2-40B4-BE49-F238E27FC236}">
                  <a16:creationId xmlns:a16="http://schemas.microsoft.com/office/drawing/2014/main" id="{A9A19123-631E-4060-AE9B-8AA33E0B5AED}"/>
                </a:ext>
              </a:extLst>
            </p:cNvPr>
            <p:cNvSpPr/>
            <p:nvPr/>
          </p:nvSpPr>
          <p:spPr>
            <a:xfrm>
              <a:off x="16085000" y="3363675"/>
              <a:ext cx="297625" cy="165375"/>
            </a:xfrm>
            <a:custGeom>
              <a:avLst/>
              <a:gdLst/>
              <a:ahLst/>
              <a:cxnLst/>
              <a:rect l="l" t="t" r="r" b="b"/>
              <a:pathLst>
                <a:path w="11905" h="6615" extrusionOk="0">
                  <a:moveTo>
                    <a:pt x="9992" y="1"/>
                  </a:moveTo>
                  <a:lnTo>
                    <a:pt x="7110" y="502"/>
                  </a:lnTo>
                  <a:lnTo>
                    <a:pt x="6332" y="3216"/>
                  </a:lnTo>
                  <a:cubicBezTo>
                    <a:pt x="6332" y="3216"/>
                    <a:pt x="1" y="4239"/>
                    <a:pt x="341" y="6402"/>
                  </a:cubicBezTo>
                  <a:cubicBezTo>
                    <a:pt x="616" y="6550"/>
                    <a:pt x="1083" y="6615"/>
                    <a:pt x="1679" y="6615"/>
                  </a:cubicBezTo>
                  <a:cubicBezTo>
                    <a:pt x="4432" y="6615"/>
                    <a:pt x="9934" y="5233"/>
                    <a:pt x="11904" y="4298"/>
                  </a:cubicBezTo>
                  <a:cubicBezTo>
                    <a:pt x="10805" y="1477"/>
                    <a:pt x="9992" y="1"/>
                    <a:pt x="9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1177;p53">
              <a:extLst>
                <a:ext uri="{FF2B5EF4-FFF2-40B4-BE49-F238E27FC236}">
                  <a16:creationId xmlns:a16="http://schemas.microsoft.com/office/drawing/2014/main" id="{24E25CDB-D5E5-4125-AB7B-4496CB132301}"/>
                </a:ext>
              </a:extLst>
            </p:cNvPr>
            <p:cNvSpPr/>
            <p:nvPr/>
          </p:nvSpPr>
          <p:spPr>
            <a:xfrm>
              <a:off x="15332125" y="3350300"/>
              <a:ext cx="289125" cy="146450"/>
            </a:xfrm>
            <a:custGeom>
              <a:avLst/>
              <a:gdLst/>
              <a:ahLst/>
              <a:cxnLst/>
              <a:rect l="l" t="t" r="r" b="b"/>
              <a:pathLst>
                <a:path w="11565" h="5858" extrusionOk="0">
                  <a:moveTo>
                    <a:pt x="1457" y="0"/>
                  </a:moveTo>
                  <a:cubicBezTo>
                    <a:pt x="790" y="0"/>
                    <a:pt x="251" y="181"/>
                    <a:pt x="0" y="661"/>
                  </a:cubicBezTo>
                  <a:cubicBezTo>
                    <a:pt x="747" y="2250"/>
                    <a:pt x="7939" y="5344"/>
                    <a:pt x="10543" y="5858"/>
                  </a:cubicBezTo>
                  <a:cubicBezTo>
                    <a:pt x="11339" y="2936"/>
                    <a:pt x="11564" y="1266"/>
                    <a:pt x="11564" y="1266"/>
                  </a:cubicBezTo>
                  <a:lnTo>
                    <a:pt x="8776" y="111"/>
                  </a:lnTo>
                  <a:lnTo>
                    <a:pt x="6710" y="1669"/>
                  </a:lnTo>
                  <a:cubicBezTo>
                    <a:pt x="6710" y="1669"/>
                    <a:pt x="3486" y="0"/>
                    <a:pt x="1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1178;p53">
              <a:extLst>
                <a:ext uri="{FF2B5EF4-FFF2-40B4-BE49-F238E27FC236}">
                  <a16:creationId xmlns:a16="http://schemas.microsoft.com/office/drawing/2014/main" id="{1490C03F-0CBE-4D9A-B2B8-E2497BB1B87C}"/>
                </a:ext>
              </a:extLst>
            </p:cNvPr>
            <p:cNvSpPr/>
            <p:nvPr/>
          </p:nvSpPr>
          <p:spPr>
            <a:xfrm>
              <a:off x="16092275" y="3448750"/>
              <a:ext cx="290350" cy="80300"/>
            </a:xfrm>
            <a:custGeom>
              <a:avLst/>
              <a:gdLst/>
              <a:ahLst/>
              <a:cxnLst/>
              <a:rect l="l" t="t" r="r" b="b"/>
              <a:pathLst>
                <a:path w="11614" h="3212" extrusionOk="0">
                  <a:moveTo>
                    <a:pt x="11257" y="1"/>
                  </a:moveTo>
                  <a:cubicBezTo>
                    <a:pt x="8034" y="1289"/>
                    <a:pt x="4619" y="2162"/>
                    <a:pt x="1189" y="2162"/>
                  </a:cubicBezTo>
                  <a:cubicBezTo>
                    <a:pt x="886" y="2162"/>
                    <a:pt x="582" y="2155"/>
                    <a:pt x="279" y="2141"/>
                  </a:cubicBezTo>
                  <a:cubicBezTo>
                    <a:pt x="93" y="2405"/>
                    <a:pt x="1" y="2690"/>
                    <a:pt x="50" y="2999"/>
                  </a:cubicBezTo>
                  <a:cubicBezTo>
                    <a:pt x="325" y="3147"/>
                    <a:pt x="792" y="3212"/>
                    <a:pt x="1388" y="3212"/>
                  </a:cubicBezTo>
                  <a:cubicBezTo>
                    <a:pt x="4141" y="3212"/>
                    <a:pt x="9643" y="1830"/>
                    <a:pt x="11613" y="895"/>
                  </a:cubicBezTo>
                  <a:cubicBezTo>
                    <a:pt x="11490" y="579"/>
                    <a:pt x="11371" y="283"/>
                    <a:pt x="11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1179;p53">
              <a:extLst>
                <a:ext uri="{FF2B5EF4-FFF2-40B4-BE49-F238E27FC236}">
                  <a16:creationId xmlns:a16="http://schemas.microsoft.com/office/drawing/2014/main" id="{6434FED6-D331-4D6A-AD1D-ABE5C343E185}"/>
                </a:ext>
              </a:extLst>
            </p:cNvPr>
            <p:cNvSpPr/>
            <p:nvPr/>
          </p:nvSpPr>
          <p:spPr>
            <a:xfrm>
              <a:off x="16245075" y="3390875"/>
              <a:ext cx="49350" cy="23500"/>
            </a:xfrm>
            <a:custGeom>
              <a:avLst/>
              <a:gdLst/>
              <a:ahLst/>
              <a:cxnLst/>
              <a:rect l="l" t="t" r="r" b="b"/>
              <a:pathLst>
                <a:path w="1974" h="940" extrusionOk="0">
                  <a:moveTo>
                    <a:pt x="930" y="0"/>
                  </a:moveTo>
                  <a:cubicBezTo>
                    <a:pt x="786" y="0"/>
                    <a:pt x="652" y="16"/>
                    <a:pt x="549" y="43"/>
                  </a:cubicBezTo>
                  <a:cubicBezTo>
                    <a:pt x="144" y="148"/>
                    <a:pt x="0" y="503"/>
                    <a:pt x="67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1" y="926"/>
                  </a:cubicBezTo>
                  <a:lnTo>
                    <a:pt x="1725" y="929"/>
                  </a:lnTo>
                  <a:cubicBezTo>
                    <a:pt x="1750" y="935"/>
                    <a:pt x="1777" y="939"/>
                    <a:pt x="1802" y="939"/>
                  </a:cubicBezTo>
                  <a:cubicBezTo>
                    <a:pt x="1836" y="939"/>
                    <a:pt x="1868" y="931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0"/>
                    <a:pt x="1310" y="0"/>
                    <a:pt x="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1180;p53">
              <a:extLst>
                <a:ext uri="{FF2B5EF4-FFF2-40B4-BE49-F238E27FC236}">
                  <a16:creationId xmlns:a16="http://schemas.microsoft.com/office/drawing/2014/main" id="{E0759CF2-E19D-41B1-8C30-5CD1F5104C5D}"/>
                </a:ext>
              </a:extLst>
            </p:cNvPr>
            <p:cNvSpPr/>
            <p:nvPr/>
          </p:nvSpPr>
          <p:spPr>
            <a:xfrm>
              <a:off x="16240925" y="3416450"/>
              <a:ext cx="49325" cy="23500"/>
            </a:xfrm>
            <a:custGeom>
              <a:avLst/>
              <a:gdLst/>
              <a:ahLst/>
              <a:cxnLst/>
              <a:rect l="l" t="t" r="r" b="b"/>
              <a:pathLst>
                <a:path w="1973" h="940" extrusionOk="0">
                  <a:moveTo>
                    <a:pt x="930" y="1"/>
                  </a:moveTo>
                  <a:cubicBezTo>
                    <a:pt x="786" y="1"/>
                    <a:pt x="652" y="16"/>
                    <a:pt x="548" y="43"/>
                  </a:cubicBezTo>
                  <a:cubicBezTo>
                    <a:pt x="144" y="148"/>
                    <a:pt x="1" y="503"/>
                    <a:pt x="68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2" y="926"/>
                  </a:cubicBezTo>
                  <a:lnTo>
                    <a:pt x="1724" y="930"/>
                  </a:lnTo>
                  <a:cubicBezTo>
                    <a:pt x="1750" y="935"/>
                    <a:pt x="1777" y="940"/>
                    <a:pt x="1803" y="940"/>
                  </a:cubicBezTo>
                  <a:cubicBezTo>
                    <a:pt x="1837" y="940"/>
                    <a:pt x="1869" y="932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1"/>
                    <a:pt x="1311" y="1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1181;p53">
              <a:extLst>
                <a:ext uri="{FF2B5EF4-FFF2-40B4-BE49-F238E27FC236}">
                  <a16:creationId xmlns:a16="http://schemas.microsoft.com/office/drawing/2014/main" id="{12AE7084-0EAA-41E4-9B4D-B3F8554D20A2}"/>
                </a:ext>
              </a:extLst>
            </p:cNvPr>
            <p:cNvSpPr/>
            <p:nvPr/>
          </p:nvSpPr>
          <p:spPr>
            <a:xfrm>
              <a:off x="15761425" y="2175825"/>
              <a:ext cx="579150" cy="1201225"/>
            </a:xfrm>
            <a:custGeom>
              <a:avLst/>
              <a:gdLst/>
              <a:ahLst/>
              <a:cxnLst/>
              <a:rect l="l" t="t" r="r" b="b"/>
              <a:pathLst>
                <a:path w="23166" h="48049" extrusionOk="0">
                  <a:moveTo>
                    <a:pt x="6373" y="0"/>
                  </a:moveTo>
                  <a:cubicBezTo>
                    <a:pt x="3738" y="0"/>
                    <a:pt x="0" y="5348"/>
                    <a:pt x="0" y="5348"/>
                  </a:cubicBezTo>
                  <a:cubicBezTo>
                    <a:pt x="0" y="5348"/>
                    <a:pt x="1526" y="19129"/>
                    <a:pt x="19963" y="48049"/>
                  </a:cubicBezTo>
                  <a:lnTo>
                    <a:pt x="23165" y="47605"/>
                  </a:lnTo>
                  <a:cubicBezTo>
                    <a:pt x="23165" y="47605"/>
                    <a:pt x="9985" y="12520"/>
                    <a:pt x="8744" y="3565"/>
                  </a:cubicBezTo>
                  <a:cubicBezTo>
                    <a:pt x="8379" y="930"/>
                    <a:pt x="747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1182;p53">
              <a:extLst>
                <a:ext uri="{FF2B5EF4-FFF2-40B4-BE49-F238E27FC236}">
                  <a16:creationId xmlns:a16="http://schemas.microsoft.com/office/drawing/2014/main" id="{A4B96C87-13D9-4FAB-8950-0D431BFE5AC3}"/>
                </a:ext>
              </a:extLst>
            </p:cNvPr>
            <p:cNvSpPr/>
            <p:nvPr/>
          </p:nvSpPr>
          <p:spPr>
            <a:xfrm>
              <a:off x="15332125" y="3353025"/>
              <a:ext cx="269725" cy="143725"/>
            </a:xfrm>
            <a:custGeom>
              <a:avLst/>
              <a:gdLst/>
              <a:ahLst/>
              <a:cxnLst/>
              <a:rect l="l" t="t" r="r" b="b"/>
              <a:pathLst>
                <a:path w="10789" h="5749" extrusionOk="0">
                  <a:moveTo>
                    <a:pt x="694" y="0"/>
                  </a:moveTo>
                  <a:cubicBezTo>
                    <a:pt x="389" y="100"/>
                    <a:pt x="146" y="275"/>
                    <a:pt x="0" y="553"/>
                  </a:cubicBezTo>
                  <a:cubicBezTo>
                    <a:pt x="747" y="2141"/>
                    <a:pt x="7939" y="5235"/>
                    <a:pt x="10543" y="5749"/>
                  </a:cubicBezTo>
                  <a:cubicBezTo>
                    <a:pt x="10632" y="5422"/>
                    <a:pt x="10713" y="5113"/>
                    <a:pt x="10788" y="4818"/>
                  </a:cubicBezTo>
                  <a:cubicBezTo>
                    <a:pt x="7136" y="3855"/>
                    <a:pt x="3593" y="2363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1183;p53">
              <a:extLst>
                <a:ext uri="{FF2B5EF4-FFF2-40B4-BE49-F238E27FC236}">
                  <a16:creationId xmlns:a16="http://schemas.microsoft.com/office/drawing/2014/main" id="{E17B3043-20FA-45CD-9045-592BBB213FB6}"/>
                </a:ext>
              </a:extLst>
            </p:cNvPr>
            <p:cNvSpPr/>
            <p:nvPr/>
          </p:nvSpPr>
          <p:spPr>
            <a:xfrm>
              <a:off x="15587950" y="3395825"/>
              <a:ext cx="31025" cy="60600"/>
            </a:xfrm>
            <a:custGeom>
              <a:avLst/>
              <a:gdLst/>
              <a:ahLst/>
              <a:cxnLst/>
              <a:rect l="l" t="t" r="r" b="b"/>
              <a:pathLst>
                <a:path w="1241" h="2424" extrusionOk="0">
                  <a:moveTo>
                    <a:pt x="1241" y="0"/>
                  </a:moveTo>
                  <a:lnTo>
                    <a:pt x="1241" y="0"/>
                  </a:lnTo>
                  <a:cubicBezTo>
                    <a:pt x="992" y="70"/>
                    <a:pt x="759" y="187"/>
                    <a:pt x="566" y="359"/>
                  </a:cubicBezTo>
                  <a:cubicBezTo>
                    <a:pt x="194" y="689"/>
                    <a:pt x="0" y="1237"/>
                    <a:pt x="160" y="1707"/>
                  </a:cubicBezTo>
                  <a:cubicBezTo>
                    <a:pt x="261" y="2002"/>
                    <a:pt x="477" y="2228"/>
                    <a:pt x="725" y="2423"/>
                  </a:cubicBezTo>
                  <a:cubicBezTo>
                    <a:pt x="992" y="1317"/>
                    <a:pt x="1153" y="497"/>
                    <a:pt x="1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1184;p53">
              <a:extLst>
                <a:ext uri="{FF2B5EF4-FFF2-40B4-BE49-F238E27FC236}">
                  <a16:creationId xmlns:a16="http://schemas.microsoft.com/office/drawing/2014/main" id="{684BD081-9C6A-4FB9-B472-A68A64FFA0C1}"/>
                </a:ext>
              </a:extLst>
            </p:cNvPr>
            <p:cNvSpPr/>
            <p:nvPr/>
          </p:nvSpPr>
          <p:spPr>
            <a:xfrm>
              <a:off x="15520975" y="3358025"/>
              <a:ext cx="46375" cy="38750"/>
            </a:xfrm>
            <a:custGeom>
              <a:avLst/>
              <a:gdLst/>
              <a:ahLst/>
              <a:cxnLst/>
              <a:rect l="l" t="t" r="r" b="b"/>
              <a:pathLst>
                <a:path w="1855" h="1550" extrusionOk="0">
                  <a:moveTo>
                    <a:pt x="633" y="1"/>
                  </a:moveTo>
                  <a:cubicBezTo>
                    <a:pt x="362" y="1"/>
                    <a:pt x="139" y="181"/>
                    <a:pt x="0" y="454"/>
                  </a:cubicBezTo>
                  <a:cubicBezTo>
                    <a:pt x="452" y="666"/>
                    <a:pt x="978" y="1078"/>
                    <a:pt x="1304" y="1457"/>
                  </a:cubicBezTo>
                  <a:lnTo>
                    <a:pt x="1313" y="1467"/>
                  </a:lnTo>
                  <a:cubicBezTo>
                    <a:pt x="1349" y="1508"/>
                    <a:pt x="1393" y="1550"/>
                    <a:pt x="1444" y="1550"/>
                  </a:cubicBezTo>
                  <a:cubicBezTo>
                    <a:pt x="1449" y="1550"/>
                    <a:pt x="1455" y="1549"/>
                    <a:pt x="1461" y="1548"/>
                  </a:cubicBezTo>
                  <a:cubicBezTo>
                    <a:pt x="1480" y="1544"/>
                    <a:pt x="1498" y="1536"/>
                    <a:pt x="1515" y="1524"/>
                  </a:cubicBezTo>
                  <a:cubicBezTo>
                    <a:pt x="1643" y="1439"/>
                    <a:pt x="1732" y="1307"/>
                    <a:pt x="1763" y="1157"/>
                  </a:cubicBezTo>
                  <a:cubicBezTo>
                    <a:pt x="1854" y="708"/>
                    <a:pt x="1258" y="200"/>
                    <a:pt x="896" y="55"/>
                  </a:cubicBezTo>
                  <a:cubicBezTo>
                    <a:pt x="804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1185;p53">
              <a:extLst>
                <a:ext uri="{FF2B5EF4-FFF2-40B4-BE49-F238E27FC236}">
                  <a16:creationId xmlns:a16="http://schemas.microsoft.com/office/drawing/2014/main" id="{EEE65437-4325-43A3-9333-33176472349B}"/>
                </a:ext>
              </a:extLst>
            </p:cNvPr>
            <p:cNvSpPr/>
            <p:nvPr/>
          </p:nvSpPr>
          <p:spPr>
            <a:xfrm>
              <a:off x="15502400" y="3376100"/>
              <a:ext cx="46375" cy="38775"/>
            </a:xfrm>
            <a:custGeom>
              <a:avLst/>
              <a:gdLst/>
              <a:ahLst/>
              <a:cxnLst/>
              <a:rect l="l" t="t" r="r" b="b"/>
              <a:pathLst>
                <a:path w="1855" h="1551" extrusionOk="0">
                  <a:moveTo>
                    <a:pt x="634" y="1"/>
                  </a:moveTo>
                  <a:cubicBezTo>
                    <a:pt x="363" y="1"/>
                    <a:pt x="139" y="181"/>
                    <a:pt x="0" y="455"/>
                  </a:cubicBezTo>
                  <a:cubicBezTo>
                    <a:pt x="453" y="666"/>
                    <a:pt x="979" y="1078"/>
                    <a:pt x="1305" y="1457"/>
                  </a:cubicBezTo>
                  <a:lnTo>
                    <a:pt x="1313" y="1467"/>
                  </a:lnTo>
                  <a:cubicBezTo>
                    <a:pt x="1350" y="1509"/>
                    <a:pt x="1393" y="1551"/>
                    <a:pt x="1444" y="1551"/>
                  </a:cubicBezTo>
                  <a:cubicBezTo>
                    <a:pt x="1449" y="1551"/>
                    <a:pt x="1455" y="1550"/>
                    <a:pt x="1461" y="1549"/>
                  </a:cubicBezTo>
                  <a:cubicBezTo>
                    <a:pt x="1480" y="1544"/>
                    <a:pt x="1499" y="1535"/>
                    <a:pt x="1515" y="1524"/>
                  </a:cubicBezTo>
                  <a:cubicBezTo>
                    <a:pt x="1643" y="1440"/>
                    <a:pt x="1732" y="1307"/>
                    <a:pt x="1764" y="1157"/>
                  </a:cubicBezTo>
                  <a:cubicBezTo>
                    <a:pt x="1854" y="707"/>
                    <a:pt x="1258" y="201"/>
                    <a:pt x="896" y="55"/>
                  </a:cubicBezTo>
                  <a:cubicBezTo>
                    <a:pt x="805" y="18"/>
                    <a:pt x="717" y="1"/>
                    <a:pt x="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1186;p53">
              <a:extLst>
                <a:ext uri="{FF2B5EF4-FFF2-40B4-BE49-F238E27FC236}">
                  <a16:creationId xmlns:a16="http://schemas.microsoft.com/office/drawing/2014/main" id="{31D59EB0-E8BB-4ACD-ACF8-ACB69B6A9293}"/>
                </a:ext>
              </a:extLst>
            </p:cNvPr>
            <p:cNvSpPr/>
            <p:nvPr/>
          </p:nvSpPr>
          <p:spPr>
            <a:xfrm>
              <a:off x="15551475" y="2229100"/>
              <a:ext cx="696425" cy="1152875"/>
            </a:xfrm>
            <a:custGeom>
              <a:avLst/>
              <a:gdLst/>
              <a:ahLst/>
              <a:cxnLst/>
              <a:rect l="l" t="t" r="r" b="b"/>
              <a:pathLst>
                <a:path w="27857" h="46115" extrusionOk="0">
                  <a:moveTo>
                    <a:pt x="22310" y="1"/>
                  </a:moveTo>
                  <a:cubicBezTo>
                    <a:pt x="19827" y="1"/>
                    <a:pt x="17142" y="1434"/>
                    <a:pt x="17142" y="1434"/>
                  </a:cubicBezTo>
                  <a:cubicBezTo>
                    <a:pt x="17142" y="1434"/>
                    <a:pt x="2363" y="26581"/>
                    <a:pt x="1" y="44959"/>
                  </a:cubicBezTo>
                  <a:cubicBezTo>
                    <a:pt x="2039" y="45918"/>
                    <a:pt x="2790" y="46114"/>
                    <a:pt x="2790" y="46114"/>
                  </a:cubicBezTo>
                  <a:cubicBezTo>
                    <a:pt x="2790" y="46114"/>
                    <a:pt x="9822" y="31052"/>
                    <a:pt x="15788" y="22632"/>
                  </a:cubicBezTo>
                  <a:cubicBezTo>
                    <a:pt x="21754" y="14211"/>
                    <a:pt x="27857" y="6703"/>
                    <a:pt x="25962" y="2220"/>
                  </a:cubicBezTo>
                  <a:cubicBezTo>
                    <a:pt x="25247" y="527"/>
                    <a:pt x="23815" y="1"/>
                    <a:pt x="22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1187;p53">
              <a:extLst>
                <a:ext uri="{FF2B5EF4-FFF2-40B4-BE49-F238E27FC236}">
                  <a16:creationId xmlns:a16="http://schemas.microsoft.com/office/drawing/2014/main" id="{9D4FABB4-E5EE-4C5A-BAE4-BB394BCDA4C9}"/>
                </a:ext>
              </a:extLst>
            </p:cNvPr>
            <p:cNvSpPr/>
            <p:nvPr/>
          </p:nvSpPr>
          <p:spPr>
            <a:xfrm>
              <a:off x="15721300" y="1518975"/>
              <a:ext cx="577825" cy="891800"/>
            </a:xfrm>
            <a:custGeom>
              <a:avLst/>
              <a:gdLst/>
              <a:ahLst/>
              <a:cxnLst/>
              <a:rect l="l" t="t" r="r" b="b"/>
              <a:pathLst>
                <a:path w="23113" h="35672" extrusionOk="0">
                  <a:moveTo>
                    <a:pt x="11038" y="0"/>
                  </a:moveTo>
                  <a:lnTo>
                    <a:pt x="8980" y="502"/>
                  </a:lnTo>
                  <a:cubicBezTo>
                    <a:pt x="8980" y="502"/>
                    <a:pt x="4456" y="1098"/>
                    <a:pt x="3740" y="8982"/>
                  </a:cubicBezTo>
                  <a:cubicBezTo>
                    <a:pt x="3023" y="16867"/>
                    <a:pt x="1" y="34469"/>
                    <a:pt x="1" y="34469"/>
                  </a:cubicBezTo>
                  <a:cubicBezTo>
                    <a:pt x="1" y="34469"/>
                    <a:pt x="6339" y="35672"/>
                    <a:pt x="12778" y="35672"/>
                  </a:cubicBezTo>
                  <a:cubicBezTo>
                    <a:pt x="16632" y="35672"/>
                    <a:pt x="20523" y="35241"/>
                    <a:pt x="23112" y="33863"/>
                  </a:cubicBezTo>
                  <a:cubicBezTo>
                    <a:pt x="20378" y="26224"/>
                    <a:pt x="19528" y="15248"/>
                    <a:pt x="18664" y="11927"/>
                  </a:cubicBezTo>
                  <a:cubicBezTo>
                    <a:pt x="17800" y="8607"/>
                    <a:pt x="16071" y="894"/>
                    <a:pt x="11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1188;p53">
              <a:extLst>
                <a:ext uri="{FF2B5EF4-FFF2-40B4-BE49-F238E27FC236}">
                  <a16:creationId xmlns:a16="http://schemas.microsoft.com/office/drawing/2014/main" id="{4E491419-0F78-42B0-B5C1-692A9DB056B9}"/>
                </a:ext>
              </a:extLst>
            </p:cNvPr>
            <p:cNvSpPr/>
            <p:nvPr/>
          </p:nvSpPr>
          <p:spPr>
            <a:xfrm>
              <a:off x="15776775" y="1678125"/>
              <a:ext cx="650100" cy="597775"/>
            </a:xfrm>
            <a:custGeom>
              <a:avLst/>
              <a:gdLst/>
              <a:ahLst/>
              <a:cxnLst/>
              <a:rect l="l" t="t" r="r" b="b"/>
              <a:pathLst>
                <a:path w="26004" h="23911" extrusionOk="0">
                  <a:moveTo>
                    <a:pt x="23141" y="1"/>
                  </a:moveTo>
                  <a:lnTo>
                    <a:pt x="1" y="3200"/>
                  </a:lnTo>
                  <a:lnTo>
                    <a:pt x="2863" y="23910"/>
                  </a:lnTo>
                  <a:lnTo>
                    <a:pt x="26004" y="20712"/>
                  </a:lnTo>
                  <a:lnTo>
                    <a:pt x="2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1189;p53">
              <a:extLst>
                <a:ext uri="{FF2B5EF4-FFF2-40B4-BE49-F238E27FC236}">
                  <a16:creationId xmlns:a16="http://schemas.microsoft.com/office/drawing/2014/main" id="{37365037-8688-44AA-9E31-57F1FABBCCA5}"/>
                </a:ext>
              </a:extLst>
            </p:cNvPr>
            <p:cNvSpPr/>
            <p:nvPr/>
          </p:nvSpPr>
          <p:spPr>
            <a:xfrm>
              <a:off x="15886150" y="1762425"/>
              <a:ext cx="446450" cy="336425"/>
            </a:xfrm>
            <a:custGeom>
              <a:avLst/>
              <a:gdLst/>
              <a:ahLst/>
              <a:cxnLst/>
              <a:rect l="l" t="t" r="r" b="b"/>
              <a:pathLst>
                <a:path w="17858" h="13457" extrusionOk="0">
                  <a:moveTo>
                    <a:pt x="6947" y="0"/>
                  </a:moveTo>
                  <a:cubicBezTo>
                    <a:pt x="6710" y="0"/>
                    <a:pt x="6477" y="35"/>
                    <a:pt x="6257" y="125"/>
                  </a:cubicBezTo>
                  <a:cubicBezTo>
                    <a:pt x="5614" y="386"/>
                    <a:pt x="5237" y="1045"/>
                    <a:pt x="4923" y="1665"/>
                  </a:cubicBezTo>
                  <a:cubicBezTo>
                    <a:pt x="3776" y="3927"/>
                    <a:pt x="2838" y="6292"/>
                    <a:pt x="2044" y="8700"/>
                  </a:cubicBezTo>
                  <a:cubicBezTo>
                    <a:pt x="1637" y="9933"/>
                    <a:pt x="0" y="13457"/>
                    <a:pt x="2237" y="13457"/>
                  </a:cubicBezTo>
                  <a:cubicBezTo>
                    <a:pt x="2375" y="13457"/>
                    <a:pt x="2528" y="13443"/>
                    <a:pt x="2696" y="13415"/>
                  </a:cubicBezTo>
                  <a:cubicBezTo>
                    <a:pt x="3950" y="13206"/>
                    <a:pt x="5270" y="12796"/>
                    <a:pt x="6457" y="12367"/>
                  </a:cubicBezTo>
                  <a:cubicBezTo>
                    <a:pt x="6610" y="12312"/>
                    <a:pt x="6766" y="12257"/>
                    <a:pt x="6929" y="12208"/>
                  </a:cubicBezTo>
                  <a:cubicBezTo>
                    <a:pt x="8611" y="11689"/>
                    <a:pt x="10211" y="10886"/>
                    <a:pt x="11866" y="10296"/>
                  </a:cubicBezTo>
                  <a:cubicBezTo>
                    <a:pt x="13011" y="9887"/>
                    <a:pt x="14145" y="9424"/>
                    <a:pt x="15190" y="8798"/>
                  </a:cubicBezTo>
                  <a:cubicBezTo>
                    <a:pt x="15996" y="8315"/>
                    <a:pt x="17326" y="7553"/>
                    <a:pt x="17517" y="6536"/>
                  </a:cubicBezTo>
                  <a:cubicBezTo>
                    <a:pt x="17858" y="4720"/>
                    <a:pt x="15343" y="3304"/>
                    <a:pt x="14105" y="2588"/>
                  </a:cubicBezTo>
                  <a:cubicBezTo>
                    <a:pt x="12204" y="1490"/>
                    <a:pt x="10132" y="679"/>
                    <a:pt x="8001" y="160"/>
                  </a:cubicBezTo>
                  <a:cubicBezTo>
                    <a:pt x="7658" y="76"/>
                    <a:pt x="7298" y="0"/>
                    <a:pt x="69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1190;p53">
              <a:extLst>
                <a:ext uri="{FF2B5EF4-FFF2-40B4-BE49-F238E27FC236}">
                  <a16:creationId xmlns:a16="http://schemas.microsoft.com/office/drawing/2014/main" id="{CE599F73-8F96-480A-8AC3-0740727F1B54}"/>
                </a:ext>
              </a:extLst>
            </p:cNvPr>
            <p:cNvSpPr/>
            <p:nvPr/>
          </p:nvSpPr>
          <p:spPr>
            <a:xfrm>
              <a:off x="15743050" y="1757900"/>
              <a:ext cx="684000" cy="562200"/>
            </a:xfrm>
            <a:custGeom>
              <a:avLst/>
              <a:gdLst/>
              <a:ahLst/>
              <a:cxnLst/>
              <a:rect l="l" t="t" r="r" b="b"/>
              <a:pathLst>
                <a:path w="27360" h="22488" extrusionOk="0">
                  <a:moveTo>
                    <a:pt x="1355" y="0"/>
                  </a:moveTo>
                  <a:lnTo>
                    <a:pt x="1" y="1677"/>
                  </a:lnTo>
                  <a:lnTo>
                    <a:pt x="2712" y="22488"/>
                  </a:lnTo>
                  <a:lnTo>
                    <a:pt x="25993" y="19268"/>
                  </a:lnTo>
                  <a:lnTo>
                    <a:pt x="27359" y="17512"/>
                  </a:lnTo>
                  <a:lnTo>
                    <a:pt x="4219" y="20711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1191;p53">
              <a:extLst>
                <a:ext uri="{FF2B5EF4-FFF2-40B4-BE49-F238E27FC236}">
                  <a16:creationId xmlns:a16="http://schemas.microsoft.com/office/drawing/2014/main" id="{7253FACC-9CE5-4ED3-AF12-33EFFD328576}"/>
                </a:ext>
              </a:extLst>
            </p:cNvPr>
            <p:cNvSpPr/>
            <p:nvPr/>
          </p:nvSpPr>
          <p:spPr>
            <a:xfrm>
              <a:off x="15925625" y="1822300"/>
              <a:ext cx="352825" cy="306950"/>
            </a:xfrm>
            <a:custGeom>
              <a:avLst/>
              <a:gdLst/>
              <a:ahLst/>
              <a:cxnLst/>
              <a:rect l="l" t="t" r="r" b="b"/>
              <a:pathLst>
                <a:path w="14113" h="12278" extrusionOk="0">
                  <a:moveTo>
                    <a:pt x="5485" y="1"/>
                  </a:moveTo>
                  <a:cubicBezTo>
                    <a:pt x="5067" y="1"/>
                    <a:pt x="4648" y="25"/>
                    <a:pt x="4239" y="52"/>
                  </a:cubicBezTo>
                  <a:cubicBezTo>
                    <a:pt x="4219" y="54"/>
                    <a:pt x="4196" y="54"/>
                    <a:pt x="4173" y="54"/>
                  </a:cubicBezTo>
                  <a:cubicBezTo>
                    <a:pt x="4030" y="54"/>
                    <a:pt x="3846" y="31"/>
                    <a:pt x="3682" y="31"/>
                  </a:cubicBezTo>
                  <a:cubicBezTo>
                    <a:pt x="3579" y="31"/>
                    <a:pt x="3483" y="40"/>
                    <a:pt x="3410" y="70"/>
                  </a:cubicBezTo>
                  <a:cubicBezTo>
                    <a:pt x="3121" y="192"/>
                    <a:pt x="3132" y="605"/>
                    <a:pt x="3039" y="853"/>
                  </a:cubicBezTo>
                  <a:cubicBezTo>
                    <a:pt x="2911" y="1192"/>
                    <a:pt x="2690" y="1490"/>
                    <a:pt x="2586" y="1841"/>
                  </a:cubicBezTo>
                  <a:cubicBezTo>
                    <a:pt x="2509" y="2103"/>
                    <a:pt x="2504" y="2382"/>
                    <a:pt x="2432" y="2646"/>
                  </a:cubicBezTo>
                  <a:cubicBezTo>
                    <a:pt x="2189" y="3537"/>
                    <a:pt x="1244" y="4093"/>
                    <a:pt x="977" y="4976"/>
                  </a:cubicBezTo>
                  <a:cubicBezTo>
                    <a:pt x="839" y="5430"/>
                    <a:pt x="895" y="5930"/>
                    <a:pt x="727" y="6374"/>
                  </a:cubicBezTo>
                  <a:cubicBezTo>
                    <a:pt x="613" y="6676"/>
                    <a:pt x="401" y="6931"/>
                    <a:pt x="248" y="7215"/>
                  </a:cubicBezTo>
                  <a:cubicBezTo>
                    <a:pt x="94" y="7500"/>
                    <a:pt x="0" y="7851"/>
                    <a:pt x="138" y="8143"/>
                  </a:cubicBezTo>
                  <a:cubicBezTo>
                    <a:pt x="203" y="8279"/>
                    <a:pt x="313" y="8392"/>
                    <a:pt x="355" y="8537"/>
                  </a:cubicBezTo>
                  <a:cubicBezTo>
                    <a:pt x="439" y="8829"/>
                    <a:pt x="216" y="9113"/>
                    <a:pt x="152" y="9410"/>
                  </a:cubicBezTo>
                  <a:cubicBezTo>
                    <a:pt x="60" y="9840"/>
                    <a:pt x="358" y="10317"/>
                    <a:pt x="785" y="10421"/>
                  </a:cubicBezTo>
                  <a:cubicBezTo>
                    <a:pt x="1076" y="10492"/>
                    <a:pt x="1403" y="10408"/>
                    <a:pt x="1674" y="10540"/>
                  </a:cubicBezTo>
                  <a:cubicBezTo>
                    <a:pt x="2019" y="10708"/>
                    <a:pt x="2120" y="11137"/>
                    <a:pt x="2243" y="11501"/>
                  </a:cubicBezTo>
                  <a:cubicBezTo>
                    <a:pt x="2356" y="11839"/>
                    <a:pt x="2610" y="12208"/>
                    <a:pt x="2948" y="12208"/>
                  </a:cubicBezTo>
                  <a:cubicBezTo>
                    <a:pt x="2974" y="12208"/>
                    <a:pt x="3002" y="12206"/>
                    <a:pt x="3029" y="12201"/>
                  </a:cubicBezTo>
                  <a:cubicBezTo>
                    <a:pt x="3259" y="12160"/>
                    <a:pt x="3424" y="11949"/>
                    <a:pt x="3501" y="11728"/>
                  </a:cubicBezTo>
                  <a:cubicBezTo>
                    <a:pt x="3577" y="11509"/>
                    <a:pt x="3586" y="11271"/>
                    <a:pt x="3633" y="11043"/>
                  </a:cubicBezTo>
                  <a:cubicBezTo>
                    <a:pt x="3659" y="10921"/>
                    <a:pt x="3701" y="10792"/>
                    <a:pt x="3802" y="10718"/>
                  </a:cubicBezTo>
                  <a:cubicBezTo>
                    <a:pt x="3858" y="10676"/>
                    <a:pt x="3922" y="10658"/>
                    <a:pt x="3987" y="10658"/>
                  </a:cubicBezTo>
                  <a:cubicBezTo>
                    <a:pt x="4150" y="10658"/>
                    <a:pt x="4328" y="10768"/>
                    <a:pt x="4451" y="10893"/>
                  </a:cubicBezTo>
                  <a:cubicBezTo>
                    <a:pt x="4789" y="11236"/>
                    <a:pt x="5007" y="11690"/>
                    <a:pt x="5374" y="12001"/>
                  </a:cubicBezTo>
                  <a:cubicBezTo>
                    <a:pt x="5574" y="12171"/>
                    <a:pt x="5852" y="12278"/>
                    <a:pt x="6111" y="12278"/>
                  </a:cubicBezTo>
                  <a:cubicBezTo>
                    <a:pt x="6328" y="12278"/>
                    <a:pt x="6531" y="12202"/>
                    <a:pt x="6661" y="12024"/>
                  </a:cubicBezTo>
                  <a:cubicBezTo>
                    <a:pt x="6879" y="11727"/>
                    <a:pt x="6782" y="11315"/>
                    <a:pt x="6707" y="10955"/>
                  </a:cubicBezTo>
                  <a:cubicBezTo>
                    <a:pt x="6632" y="10594"/>
                    <a:pt x="6621" y="10145"/>
                    <a:pt x="6927" y="9938"/>
                  </a:cubicBezTo>
                  <a:cubicBezTo>
                    <a:pt x="7090" y="10069"/>
                    <a:pt x="7186" y="10266"/>
                    <a:pt x="7327" y="10421"/>
                  </a:cubicBezTo>
                  <a:cubicBezTo>
                    <a:pt x="7432" y="10537"/>
                    <a:pt x="7587" y="10631"/>
                    <a:pt x="7736" y="10631"/>
                  </a:cubicBezTo>
                  <a:cubicBezTo>
                    <a:pt x="7787" y="10631"/>
                    <a:pt x="7837" y="10620"/>
                    <a:pt x="7884" y="10596"/>
                  </a:cubicBezTo>
                  <a:cubicBezTo>
                    <a:pt x="8260" y="10400"/>
                    <a:pt x="7953" y="9703"/>
                    <a:pt x="8293" y="9450"/>
                  </a:cubicBezTo>
                  <a:cubicBezTo>
                    <a:pt x="8357" y="9402"/>
                    <a:pt x="8427" y="9381"/>
                    <a:pt x="8499" y="9381"/>
                  </a:cubicBezTo>
                  <a:cubicBezTo>
                    <a:pt x="8716" y="9381"/>
                    <a:pt x="8951" y="9565"/>
                    <a:pt x="9101" y="9752"/>
                  </a:cubicBezTo>
                  <a:cubicBezTo>
                    <a:pt x="9419" y="10149"/>
                    <a:pt x="9679" y="10602"/>
                    <a:pt x="10078" y="10917"/>
                  </a:cubicBezTo>
                  <a:cubicBezTo>
                    <a:pt x="10323" y="11112"/>
                    <a:pt x="10645" y="11240"/>
                    <a:pt x="10951" y="11240"/>
                  </a:cubicBezTo>
                  <a:cubicBezTo>
                    <a:pt x="11143" y="11240"/>
                    <a:pt x="11330" y="11189"/>
                    <a:pt x="11488" y="11072"/>
                  </a:cubicBezTo>
                  <a:cubicBezTo>
                    <a:pt x="11905" y="10763"/>
                    <a:pt x="11937" y="10135"/>
                    <a:pt x="11767" y="9645"/>
                  </a:cubicBezTo>
                  <a:cubicBezTo>
                    <a:pt x="11597" y="9153"/>
                    <a:pt x="11275" y="8728"/>
                    <a:pt x="11098" y="8240"/>
                  </a:cubicBezTo>
                  <a:cubicBezTo>
                    <a:pt x="11074" y="8171"/>
                    <a:pt x="11051" y="8097"/>
                    <a:pt x="11068" y="8027"/>
                  </a:cubicBezTo>
                  <a:cubicBezTo>
                    <a:pt x="11097" y="7900"/>
                    <a:pt x="11223" y="7848"/>
                    <a:pt x="11359" y="7848"/>
                  </a:cubicBezTo>
                  <a:cubicBezTo>
                    <a:pt x="11439" y="7848"/>
                    <a:pt x="11522" y="7866"/>
                    <a:pt x="11592" y="7897"/>
                  </a:cubicBezTo>
                  <a:cubicBezTo>
                    <a:pt x="11747" y="7966"/>
                    <a:pt x="11907" y="8070"/>
                    <a:pt x="12070" y="8070"/>
                  </a:cubicBezTo>
                  <a:cubicBezTo>
                    <a:pt x="12104" y="8070"/>
                    <a:pt x="12139" y="8066"/>
                    <a:pt x="12173" y="8055"/>
                  </a:cubicBezTo>
                  <a:cubicBezTo>
                    <a:pt x="12462" y="7964"/>
                    <a:pt x="12470" y="7557"/>
                    <a:pt x="12654" y="7316"/>
                  </a:cubicBezTo>
                  <a:cubicBezTo>
                    <a:pt x="12826" y="7091"/>
                    <a:pt x="13138" y="7033"/>
                    <a:pt x="13360" y="6858"/>
                  </a:cubicBezTo>
                  <a:cubicBezTo>
                    <a:pt x="13703" y="6587"/>
                    <a:pt x="13755" y="6021"/>
                    <a:pt x="13468" y="5693"/>
                  </a:cubicBezTo>
                  <a:cubicBezTo>
                    <a:pt x="13900" y="5622"/>
                    <a:pt x="14112" y="5068"/>
                    <a:pt x="13969" y="4653"/>
                  </a:cubicBezTo>
                  <a:cubicBezTo>
                    <a:pt x="13826" y="4239"/>
                    <a:pt x="13443" y="3957"/>
                    <a:pt x="13056" y="3750"/>
                  </a:cubicBezTo>
                  <a:cubicBezTo>
                    <a:pt x="12014" y="3192"/>
                    <a:pt x="10783" y="2978"/>
                    <a:pt x="9862" y="2236"/>
                  </a:cubicBezTo>
                  <a:cubicBezTo>
                    <a:pt x="9302" y="1785"/>
                    <a:pt x="8892" y="1164"/>
                    <a:pt x="8315" y="738"/>
                  </a:cubicBezTo>
                  <a:cubicBezTo>
                    <a:pt x="7512" y="144"/>
                    <a:pt x="6504" y="1"/>
                    <a:pt x="5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1192;p53">
              <a:extLst>
                <a:ext uri="{FF2B5EF4-FFF2-40B4-BE49-F238E27FC236}">
                  <a16:creationId xmlns:a16="http://schemas.microsoft.com/office/drawing/2014/main" id="{A919392B-39CD-45DA-B111-D8E64AA8D3AE}"/>
                </a:ext>
              </a:extLst>
            </p:cNvPr>
            <p:cNvSpPr/>
            <p:nvPr/>
          </p:nvSpPr>
          <p:spPr>
            <a:xfrm>
              <a:off x="16000250" y="1762425"/>
              <a:ext cx="332350" cy="209100"/>
            </a:xfrm>
            <a:custGeom>
              <a:avLst/>
              <a:gdLst/>
              <a:ahLst/>
              <a:cxnLst/>
              <a:rect l="l" t="t" r="r" b="b"/>
              <a:pathLst>
                <a:path w="13294" h="8364" extrusionOk="0">
                  <a:moveTo>
                    <a:pt x="2383" y="0"/>
                  </a:moveTo>
                  <a:cubicBezTo>
                    <a:pt x="2146" y="0"/>
                    <a:pt x="1913" y="35"/>
                    <a:pt x="1693" y="125"/>
                  </a:cubicBezTo>
                  <a:cubicBezTo>
                    <a:pt x="1050" y="386"/>
                    <a:pt x="673" y="1045"/>
                    <a:pt x="359" y="1665"/>
                  </a:cubicBezTo>
                  <a:cubicBezTo>
                    <a:pt x="237" y="1905"/>
                    <a:pt x="119" y="2148"/>
                    <a:pt x="1" y="2390"/>
                  </a:cubicBezTo>
                  <a:cubicBezTo>
                    <a:pt x="178" y="2632"/>
                    <a:pt x="482" y="2778"/>
                    <a:pt x="785" y="2812"/>
                  </a:cubicBezTo>
                  <a:cubicBezTo>
                    <a:pt x="846" y="2819"/>
                    <a:pt x="906" y="2822"/>
                    <a:pt x="967" y="2822"/>
                  </a:cubicBezTo>
                  <a:cubicBezTo>
                    <a:pt x="1273" y="2822"/>
                    <a:pt x="1579" y="2744"/>
                    <a:pt x="1876" y="2661"/>
                  </a:cubicBezTo>
                  <a:lnTo>
                    <a:pt x="1876" y="2661"/>
                  </a:lnTo>
                  <a:cubicBezTo>
                    <a:pt x="1765" y="3086"/>
                    <a:pt x="2107" y="3501"/>
                    <a:pt x="2478" y="3736"/>
                  </a:cubicBezTo>
                  <a:cubicBezTo>
                    <a:pt x="2920" y="4014"/>
                    <a:pt x="3441" y="4158"/>
                    <a:pt x="3963" y="4158"/>
                  </a:cubicBezTo>
                  <a:cubicBezTo>
                    <a:pt x="4246" y="4158"/>
                    <a:pt x="4528" y="4116"/>
                    <a:pt x="4797" y="4030"/>
                  </a:cubicBezTo>
                  <a:cubicBezTo>
                    <a:pt x="5148" y="4936"/>
                    <a:pt x="6113" y="5539"/>
                    <a:pt x="7074" y="5539"/>
                  </a:cubicBezTo>
                  <a:cubicBezTo>
                    <a:pt x="7282" y="5539"/>
                    <a:pt x="7489" y="5511"/>
                    <a:pt x="7691" y="5452"/>
                  </a:cubicBezTo>
                  <a:cubicBezTo>
                    <a:pt x="7752" y="6006"/>
                    <a:pt x="8196" y="6496"/>
                    <a:pt x="8741" y="6613"/>
                  </a:cubicBezTo>
                  <a:cubicBezTo>
                    <a:pt x="8956" y="6659"/>
                    <a:pt x="9180" y="6651"/>
                    <a:pt x="9392" y="6707"/>
                  </a:cubicBezTo>
                  <a:cubicBezTo>
                    <a:pt x="10148" y="6909"/>
                    <a:pt x="10477" y="7808"/>
                    <a:pt x="11125" y="8248"/>
                  </a:cubicBezTo>
                  <a:cubicBezTo>
                    <a:pt x="11191" y="8291"/>
                    <a:pt x="11261" y="8330"/>
                    <a:pt x="11334" y="8363"/>
                  </a:cubicBezTo>
                  <a:cubicBezTo>
                    <a:pt x="12049" y="7900"/>
                    <a:pt x="12812" y="7288"/>
                    <a:pt x="12953" y="6536"/>
                  </a:cubicBezTo>
                  <a:cubicBezTo>
                    <a:pt x="13294" y="4720"/>
                    <a:pt x="10779" y="3304"/>
                    <a:pt x="9541" y="2588"/>
                  </a:cubicBezTo>
                  <a:cubicBezTo>
                    <a:pt x="7640" y="1490"/>
                    <a:pt x="5568" y="679"/>
                    <a:pt x="3437" y="160"/>
                  </a:cubicBezTo>
                  <a:cubicBezTo>
                    <a:pt x="3094" y="76"/>
                    <a:pt x="2734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1193;p53">
              <a:extLst>
                <a:ext uri="{FF2B5EF4-FFF2-40B4-BE49-F238E27FC236}">
                  <a16:creationId xmlns:a16="http://schemas.microsoft.com/office/drawing/2014/main" id="{5CC3F211-A077-443D-B907-E48EC4A981DC}"/>
                </a:ext>
              </a:extLst>
            </p:cNvPr>
            <p:cNvSpPr/>
            <p:nvPr/>
          </p:nvSpPr>
          <p:spPr>
            <a:xfrm>
              <a:off x="16019775" y="1870100"/>
              <a:ext cx="63750" cy="49425"/>
            </a:xfrm>
            <a:custGeom>
              <a:avLst/>
              <a:gdLst/>
              <a:ahLst/>
              <a:cxnLst/>
              <a:rect l="l" t="t" r="r" b="b"/>
              <a:pathLst>
                <a:path w="2550" h="1977" extrusionOk="0">
                  <a:moveTo>
                    <a:pt x="1195" y="1"/>
                  </a:moveTo>
                  <a:cubicBezTo>
                    <a:pt x="1023" y="1"/>
                    <a:pt x="852" y="41"/>
                    <a:pt x="690" y="133"/>
                  </a:cubicBezTo>
                  <a:cubicBezTo>
                    <a:pt x="371" y="315"/>
                    <a:pt x="156" y="601"/>
                    <a:pt x="61" y="954"/>
                  </a:cubicBezTo>
                  <a:cubicBezTo>
                    <a:pt x="19" y="1102"/>
                    <a:pt x="0" y="1265"/>
                    <a:pt x="53" y="1410"/>
                  </a:cubicBezTo>
                  <a:cubicBezTo>
                    <a:pt x="104" y="1550"/>
                    <a:pt x="235" y="1668"/>
                    <a:pt x="382" y="1668"/>
                  </a:cubicBezTo>
                  <a:cubicBezTo>
                    <a:pt x="389" y="1668"/>
                    <a:pt x="395" y="1668"/>
                    <a:pt x="401" y="1667"/>
                  </a:cubicBezTo>
                  <a:cubicBezTo>
                    <a:pt x="588" y="1655"/>
                    <a:pt x="713" y="1470"/>
                    <a:pt x="779" y="1293"/>
                  </a:cubicBezTo>
                  <a:cubicBezTo>
                    <a:pt x="800" y="1236"/>
                    <a:pt x="819" y="1177"/>
                    <a:pt x="860" y="1131"/>
                  </a:cubicBezTo>
                  <a:cubicBezTo>
                    <a:pt x="899" y="1087"/>
                    <a:pt x="958" y="1066"/>
                    <a:pt x="1016" y="1066"/>
                  </a:cubicBezTo>
                  <a:cubicBezTo>
                    <a:pt x="1089" y="1066"/>
                    <a:pt x="1162" y="1098"/>
                    <a:pt x="1200" y="1160"/>
                  </a:cubicBezTo>
                  <a:cubicBezTo>
                    <a:pt x="1291" y="1300"/>
                    <a:pt x="1195" y="1487"/>
                    <a:pt x="1226" y="1650"/>
                  </a:cubicBezTo>
                  <a:cubicBezTo>
                    <a:pt x="1258" y="1819"/>
                    <a:pt x="1423" y="1936"/>
                    <a:pt x="1592" y="1970"/>
                  </a:cubicBezTo>
                  <a:cubicBezTo>
                    <a:pt x="1612" y="1974"/>
                    <a:pt x="1633" y="1977"/>
                    <a:pt x="1653" y="1977"/>
                  </a:cubicBezTo>
                  <a:cubicBezTo>
                    <a:pt x="1670" y="1977"/>
                    <a:pt x="1687" y="1974"/>
                    <a:pt x="1704" y="1969"/>
                  </a:cubicBezTo>
                  <a:cubicBezTo>
                    <a:pt x="1777" y="1942"/>
                    <a:pt x="1805" y="1853"/>
                    <a:pt x="1812" y="1775"/>
                  </a:cubicBezTo>
                  <a:cubicBezTo>
                    <a:pt x="1829" y="1574"/>
                    <a:pt x="1762" y="1372"/>
                    <a:pt x="1777" y="1169"/>
                  </a:cubicBezTo>
                  <a:cubicBezTo>
                    <a:pt x="1782" y="1102"/>
                    <a:pt x="1809" y="1077"/>
                    <a:pt x="1849" y="1077"/>
                  </a:cubicBezTo>
                  <a:cubicBezTo>
                    <a:pt x="1953" y="1077"/>
                    <a:pt x="2138" y="1248"/>
                    <a:pt x="2205" y="1252"/>
                  </a:cubicBezTo>
                  <a:cubicBezTo>
                    <a:pt x="2211" y="1252"/>
                    <a:pt x="2217" y="1253"/>
                    <a:pt x="2223" y="1253"/>
                  </a:cubicBezTo>
                  <a:cubicBezTo>
                    <a:pt x="2549" y="1253"/>
                    <a:pt x="2539" y="809"/>
                    <a:pt x="2391" y="628"/>
                  </a:cubicBezTo>
                  <a:cubicBezTo>
                    <a:pt x="2337" y="562"/>
                    <a:pt x="2278" y="501"/>
                    <a:pt x="2215" y="443"/>
                  </a:cubicBezTo>
                  <a:cubicBezTo>
                    <a:pt x="1936" y="187"/>
                    <a:pt x="1565" y="1"/>
                    <a:pt x="1195" y="1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1194;p53">
              <a:extLst>
                <a:ext uri="{FF2B5EF4-FFF2-40B4-BE49-F238E27FC236}">
                  <a16:creationId xmlns:a16="http://schemas.microsoft.com/office/drawing/2014/main" id="{402173E3-CEAB-4DDF-A271-58DA7D21E31A}"/>
                </a:ext>
              </a:extLst>
            </p:cNvPr>
            <p:cNvSpPr/>
            <p:nvPr/>
          </p:nvSpPr>
          <p:spPr>
            <a:xfrm>
              <a:off x="16059150" y="1988050"/>
              <a:ext cx="50225" cy="42950"/>
            </a:xfrm>
            <a:custGeom>
              <a:avLst/>
              <a:gdLst/>
              <a:ahLst/>
              <a:cxnLst/>
              <a:rect l="l" t="t" r="r" b="b"/>
              <a:pathLst>
                <a:path w="2009" h="1718" extrusionOk="0">
                  <a:moveTo>
                    <a:pt x="1082" y="0"/>
                  </a:moveTo>
                  <a:cubicBezTo>
                    <a:pt x="728" y="0"/>
                    <a:pt x="379" y="129"/>
                    <a:pt x="191" y="448"/>
                  </a:cubicBezTo>
                  <a:cubicBezTo>
                    <a:pt x="36" y="712"/>
                    <a:pt x="0" y="1009"/>
                    <a:pt x="78" y="1302"/>
                  </a:cubicBezTo>
                  <a:cubicBezTo>
                    <a:pt x="109" y="1427"/>
                    <a:pt x="164" y="1552"/>
                    <a:pt x="262" y="1635"/>
                  </a:cubicBezTo>
                  <a:cubicBezTo>
                    <a:pt x="322" y="1686"/>
                    <a:pt x="402" y="1717"/>
                    <a:pt x="480" y="1717"/>
                  </a:cubicBezTo>
                  <a:cubicBezTo>
                    <a:pt x="529" y="1717"/>
                    <a:pt x="578" y="1705"/>
                    <a:pt x="620" y="1676"/>
                  </a:cubicBezTo>
                  <a:cubicBezTo>
                    <a:pt x="751" y="1591"/>
                    <a:pt x="763" y="1404"/>
                    <a:pt x="738" y="1250"/>
                  </a:cubicBezTo>
                  <a:cubicBezTo>
                    <a:pt x="729" y="1200"/>
                    <a:pt x="719" y="1148"/>
                    <a:pt x="729" y="1098"/>
                  </a:cubicBezTo>
                  <a:cubicBezTo>
                    <a:pt x="746" y="1016"/>
                    <a:pt x="830" y="959"/>
                    <a:pt x="913" y="959"/>
                  </a:cubicBezTo>
                  <a:cubicBezTo>
                    <a:pt x="938" y="959"/>
                    <a:pt x="964" y="965"/>
                    <a:pt x="987" y="977"/>
                  </a:cubicBezTo>
                  <a:cubicBezTo>
                    <a:pt x="1110" y="1042"/>
                    <a:pt x="1119" y="1216"/>
                    <a:pt x="1209" y="1322"/>
                  </a:cubicBezTo>
                  <a:cubicBezTo>
                    <a:pt x="1271" y="1394"/>
                    <a:pt x="1365" y="1425"/>
                    <a:pt x="1461" y="1425"/>
                  </a:cubicBezTo>
                  <a:cubicBezTo>
                    <a:pt x="1511" y="1425"/>
                    <a:pt x="1561" y="1417"/>
                    <a:pt x="1607" y="1402"/>
                  </a:cubicBezTo>
                  <a:cubicBezTo>
                    <a:pt x="1638" y="1393"/>
                    <a:pt x="1665" y="1376"/>
                    <a:pt x="1687" y="1354"/>
                  </a:cubicBezTo>
                  <a:cubicBezTo>
                    <a:pt x="1729" y="1304"/>
                    <a:pt x="1713" y="1228"/>
                    <a:pt x="1685" y="1169"/>
                  </a:cubicBezTo>
                  <a:cubicBezTo>
                    <a:pt x="1613" y="1016"/>
                    <a:pt x="1481" y="898"/>
                    <a:pt x="1408" y="746"/>
                  </a:cubicBezTo>
                  <a:cubicBezTo>
                    <a:pt x="1361" y="647"/>
                    <a:pt x="1441" y="630"/>
                    <a:pt x="1536" y="630"/>
                  </a:cubicBezTo>
                  <a:cubicBezTo>
                    <a:pt x="1591" y="630"/>
                    <a:pt x="1650" y="635"/>
                    <a:pt x="1695" y="635"/>
                  </a:cubicBezTo>
                  <a:cubicBezTo>
                    <a:pt x="1720" y="635"/>
                    <a:pt x="1740" y="634"/>
                    <a:pt x="1751" y="628"/>
                  </a:cubicBezTo>
                  <a:cubicBezTo>
                    <a:pt x="2008" y="497"/>
                    <a:pt x="1813" y="169"/>
                    <a:pt x="1627" y="99"/>
                  </a:cubicBezTo>
                  <a:cubicBezTo>
                    <a:pt x="1560" y="75"/>
                    <a:pt x="1492" y="55"/>
                    <a:pt x="1423" y="39"/>
                  </a:cubicBezTo>
                  <a:cubicBezTo>
                    <a:pt x="1313" y="14"/>
                    <a:pt x="1197" y="0"/>
                    <a:pt x="1082" y="0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1195;p53">
              <a:extLst>
                <a:ext uri="{FF2B5EF4-FFF2-40B4-BE49-F238E27FC236}">
                  <a16:creationId xmlns:a16="http://schemas.microsoft.com/office/drawing/2014/main" id="{191C9966-F72D-4A57-8E66-B6EB5A221CE1}"/>
                </a:ext>
              </a:extLst>
            </p:cNvPr>
            <p:cNvSpPr/>
            <p:nvPr/>
          </p:nvSpPr>
          <p:spPr>
            <a:xfrm>
              <a:off x="15998800" y="1975050"/>
              <a:ext cx="13450" cy="10150"/>
            </a:xfrm>
            <a:custGeom>
              <a:avLst/>
              <a:gdLst/>
              <a:ahLst/>
              <a:cxnLst/>
              <a:rect l="l" t="t" r="r" b="b"/>
              <a:pathLst>
                <a:path w="538" h="406" extrusionOk="0">
                  <a:moveTo>
                    <a:pt x="247" y="1"/>
                  </a:moveTo>
                  <a:cubicBezTo>
                    <a:pt x="182" y="1"/>
                    <a:pt x="114" y="39"/>
                    <a:pt x="67" y="138"/>
                  </a:cubicBezTo>
                  <a:cubicBezTo>
                    <a:pt x="0" y="280"/>
                    <a:pt x="124" y="405"/>
                    <a:pt x="254" y="405"/>
                  </a:cubicBezTo>
                  <a:cubicBezTo>
                    <a:pt x="301" y="405"/>
                    <a:pt x="348" y="389"/>
                    <a:pt x="388" y="351"/>
                  </a:cubicBezTo>
                  <a:cubicBezTo>
                    <a:pt x="537" y="206"/>
                    <a:pt x="398" y="1"/>
                    <a:pt x="247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1196;p53">
              <a:extLst>
                <a:ext uri="{FF2B5EF4-FFF2-40B4-BE49-F238E27FC236}">
                  <a16:creationId xmlns:a16="http://schemas.microsoft.com/office/drawing/2014/main" id="{5D486460-446A-4D4B-88EC-8F4CF6A32B04}"/>
                </a:ext>
              </a:extLst>
            </p:cNvPr>
            <p:cNvSpPr/>
            <p:nvPr/>
          </p:nvSpPr>
          <p:spPr>
            <a:xfrm>
              <a:off x="15965125" y="1989800"/>
              <a:ext cx="16675" cy="16125"/>
            </a:xfrm>
            <a:custGeom>
              <a:avLst/>
              <a:gdLst/>
              <a:ahLst/>
              <a:cxnLst/>
              <a:rect l="l" t="t" r="r" b="b"/>
              <a:pathLst>
                <a:path w="667" h="645" extrusionOk="0">
                  <a:moveTo>
                    <a:pt x="296" y="1"/>
                  </a:moveTo>
                  <a:cubicBezTo>
                    <a:pt x="276" y="1"/>
                    <a:pt x="255" y="3"/>
                    <a:pt x="236" y="8"/>
                  </a:cubicBezTo>
                  <a:cubicBezTo>
                    <a:pt x="75" y="48"/>
                    <a:pt x="1" y="197"/>
                    <a:pt x="6" y="355"/>
                  </a:cubicBezTo>
                  <a:cubicBezTo>
                    <a:pt x="12" y="529"/>
                    <a:pt x="157" y="644"/>
                    <a:pt x="307" y="644"/>
                  </a:cubicBezTo>
                  <a:cubicBezTo>
                    <a:pt x="377" y="644"/>
                    <a:pt x="448" y="620"/>
                    <a:pt x="507" y="565"/>
                  </a:cubicBezTo>
                  <a:cubicBezTo>
                    <a:pt x="538" y="534"/>
                    <a:pt x="564" y="502"/>
                    <a:pt x="587" y="464"/>
                  </a:cubicBezTo>
                  <a:cubicBezTo>
                    <a:pt x="612" y="424"/>
                    <a:pt x="636" y="382"/>
                    <a:pt x="643" y="334"/>
                  </a:cubicBezTo>
                  <a:cubicBezTo>
                    <a:pt x="666" y="155"/>
                    <a:pt x="465" y="1"/>
                    <a:pt x="29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1197;p53">
              <a:extLst>
                <a:ext uri="{FF2B5EF4-FFF2-40B4-BE49-F238E27FC236}">
                  <a16:creationId xmlns:a16="http://schemas.microsoft.com/office/drawing/2014/main" id="{2A23AD48-79E4-414A-A6B6-02953B43971E}"/>
                </a:ext>
              </a:extLst>
            </p:cNvPr>
            <p:cNvSpPr/>
            <p:nvPr/>
          </p:nvSpPr>
          <p:spPr>
            <a:xfrm>
              <a:off x="15993475" y="19988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50" y="1"/>
                  </a:moveTo>
                  <a:cubicBezTo>
                    <a:pt x="235" y="1"/>
                    <a:pt x="220" y="3"/>
                    <a:pt x="204" y="8"/>
                  </a:cubicBezTo>
                  <a:cubicBezTo>
                    <a:pt x="74" y="47"/>
                    <a:pt x="0" y="186"/>
                    <a:pt x="56" y="312"/>
                  </a:cubicBezTo>
                  <a:cubicBezTo>
                    <a:pt x="95" y="394"/>
                    <a:pt x="176" y="449"/>
                    <a:pt x="268" y="455"/>
                  </a:cubicBezTo>
                  <a:cubicBezTo>
                    <a:pt x="271" y="455"/>
                    <a:pt x="274" y="455"/>
                    <a:pt x="278" y="455"/>
                  </a:cubicBezTo>
                  <a:cubicBezTo>
                    <a:pt x="295" y="455"/>
                    <a:pt x="312" y="453"/>
                    <a:pt x="328" y="447"/>
                  </a:cubicBezTo>
                  <a:cubicBezTo>
                    <a:pt x="424" y="421"/>
                    <a:pt x="456" y="341"/>
                    <a:pt x="448" y="256"/>
                  </a:cubicBezTo>
                  <a:cubicBezTo>
                    <a:pt x="438" y="146"/>
                    <a:pt x="365" y="1"/>
                    <a:pt x="250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1198;p53">
              <a:extLst>
                <a:ext uri="{FF2B5EF4-FFF2-40B4-BE49-F238E27FC236}">
                  <a16:creationId xmlns:a16="http://schemas.microsoft.com/office/drawing/2014/main" id="{578ACD09-3C4C-4047-A5B5-C2C49FE41310}"/>
                </a:ext>
              </a:extLst>
            </p:cNvPr>
            <p:cNvSpPr/>
            <p:nvPr/>
          </p:nvSpPr>
          <p:spPr>
            <a:xfrm>
              <a:off x="15984350" y="2027475"/>
              <a:ext cx="12425" cy="10750"/>
            </a:xfrm>
            <a:custGeom>
              <a:avLst/>
              <a:gdLst/>
              <a:ahLst/>
              <a:cxnLst/>
              <a:rect l="l" t="t" r="r" b="b"/>
              <a:pathLst>
                <a:path w="497" h="430" extrusionOk="0">
                  <a:moveTo>
                    <a:pt x="289" y="0"/>
                  </a:moveTo>
                  <a:cubicBezTo>
                    <a:pt x="149" y="0"/>
                    <a:pt x="0" y="148"/>
                    <a:pt x="71" y="298"/>
                  </a:cubicBezTo>
                  <a:cubicBezTo>
                    <a:pt x="106" y="372"/>
                    <a:pt x="178" y="422"/>
                    <a:pt x="261" y="430"/>
                  </a:cubicBezTo>
                  <a:cubicBezTo>
                    <a:pt x="265" y="430"/>
                    <a:pt x="268" y="430"/>
                    <a:pt x="272" y="430"/>
                  </a:cubicBezTo>
                  <a:cubicBezTo>
                    <a:pt x="350" y="430"/>
                    <a:pt x="423" y="387"/>
                    <a:pt x="461" y="318"/>
                  </a:cubicBezTo>
                  <a:cubicBezTo>
                    <a:pt x="497" y="248"/>
                    <a:pt x="489" y="159"/>
                    <a:pt x="448" y="92"/>
                  </a:cubicBezTo>
                  <a:cubicBezTo>
                    <a:pt x="408" y="27"/>
                    <a:pt x="349" y="0"/>
                    <a:pt x="289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1199;p53">
              <a:extLst>
                <a:ext uri="{FF2B5EF4-FFF2-40B4-BE49-F238E27FC236}">
                  <a16:creationId xmlns:a16="http://schemas.microsoft.com/office/drawing/2014/main" id="{7A23512F-07E7-4947-AE12-5E0B61D49646}"/>
                </a:ext>
              </a:extLst>
            </p:cNvPr>
            <p:cNvSpPr/>
            <p:nvPr/>
          </p:nvSpPr>
          <p:spPr>
            <a:xfrm>
              <a:off x="16018600" y="2004800"/>
              <a:ext cx="8800" cy="8100"/>
            </a:xfrm>
            <a:custGeom>
              <a:avLst/>
              <a:gdLst/>
              <a:ahLst/>
              <a:cxnLst/>
              <a:rect l="l" t="t" r="r" b="b"/>
              <a:pathLst>
                <a:path w="352" h="324" extrusionOk="0">
                  <a:moveTo>
                    <a:pt x="195" y="0"/>
                  </a:moveTo>
                  <a:cubicBezTo>
                    <a:pt x="138" y="0"/>
                    <a:pt x="79" y="34"/>
                    <a:pt x="48" y="106"/>
                  </a:cubicBezTo>
                  <a:cubicBezTo>
                    <a:pt x="1" y="218"/>
                    <a:pt x="62" y="324"/>
                    <a:pt x="177" y="324"/>
                  </a:cubicBezTo>
                  <a:cubicBezTo>
                    <a:pt x="187" y="324"/>
                    <a:pt x="196" y="323"/>
                    <a:pt x="206" y="322"/>
                  </a:cubicBezTo>
                  <a:cubicBezTo>
                    <a:pt x="278" y="309"/>
                    <a:pt x="333" y="252"/>
                    <a:pt x="340" y="180"/>
                  </a:cubicBezTo>
                  <a:cubicBezTo>
                    <a:pt x="351" y="66"/>
                    <a:pt x="275" y="0"/>
                    <a:pt x="19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1200;p53">
              <a:extLst>
                <a:ext uri="{FF2B5EF4-FFF2-40B4-BE49-F238E27FC236}">
                  <a16:creationId xmlns:a16="http://schemas.microsoft.com/office/drawing/2014/main" id="{C76772D0-B050-42E2-B270-2E79AB481702}"/>
                </a:ext>
              </a:extLst>
            </p:cNvPr>
            <p:cNvSpPr/>
            <p:nvPr/>
          </p:nvSpPr>
          <p:spPr>
            <a:xfrm>
              <a:off x="16103275" y="1918475"/>
              <a:ext cx="97450" cy="85425"/>
            </a:xfrm>
            <a:custGeom>
              <a:avLst/>
              <a:gdLst/>
              <a:ahLst/>
              <a:cxnLst/>
              <a:rect l="l" t="t" r="r" b="b"/>
              <a:pathLst>
                <a:path w="3898" h="3417" extrusionOk="0">
                  <a:moveTo>
                    <a:pt x="2102" y="0"/>
                  </a:moveTo>
                  <a:cubicBezTo>
                    <a:pt x="2073" y="0"/>
                    <a:pt x="2045" y="2"/>
                    <a:pt x="2017" y="4"/>
                  </a:cubicBezTo>
                  <a:cubicBezTo>
                    <a:pt x="1487" y="45"/>
                    <a:pt x="976" y="195"/>
                    <a:pt x="603" y="596"/>
                  </a:cubicBezTo>
                  <a:cubicBezTo>
                    <a:pt x="82" y="1159"/>
                    <a:pt x="0" y="2097"/>
                    <a:pt x="459" y="2711"/>
                  </a:cubicBezTo>
                  <a:cubicBezTo>
                    <a:pt x="795" y="3161"/>
                    <a:pt x="1410" y="3416"/>
                    <a:pt x="2006" y="3416"/>
                  </a:cubicBezTo>
                  <a:cubicBezTo>
                    <a:pt x="2374" y="3416"/>
                    <a:pt x="2734" y="3319"/>
                    <a:pt x="3018" y="3110"/>
                  </a:cubicBezTo>
                  <a:cubicBezTo>
                    <a:pt x="3479" y="2772"/>
                    <a:pt x="3898" y="2099"/>
                    <a:pt x="3803" y="1513"/>
                  </a:cubicBezTo>
                  <a:cubicBezTo>
                    <a:pt x="3776" y="1338"/>
                    <a:pt x="3708" y="1156"/>
                    <a:pt x="3593" y="975"/>
                  </a:cubicBezTo>
                  <a:cubicBezTo>
                    <a:pt x="3291" y="496"/>
                    <a:pt x="2703" y="0"/>
                    <a:pt x="2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1201;p53">
              <a:extLst>
                <a:ext uri="{FF2B5EF4-FFF2-40B4-BE49-F238E27FC236}">
                  <a16:creationId xmlns:a16="http://schemas.microsoft.com/office/drawing/2014/main" id="{5D975858-16E9-4614-9A96-185041CC1B29}"/>
                </a:ext>
              </a:extLst>
            </p:cNvPr>
            <p:cNvSpPr/>
            <p:nvPr/>
          </p:nvSpPr>
          <p:spPr>
            <a:xfrm>
              <a:off x="16170250" y="1946950"/>
              <a:ext cx="13625" cy="9875"/>
            </a:xfrm>
            <a:custGeom>
              <a:avLst/>
              <a:gdLst/>
              <a:ahLst/>
              <a:cxnLst/>
              <a:rect l="l" t="t" r="r" b="b"/>
              <a:pathLst>
                <a:path w="545" h="395" extrusionOk="0">
                  <a:moveTo>
                    <a:pt x="290" y="1"/>
                  </a:moveTo>
                  <a:cubicBezTo>
                    <a:pt x="265" y="1"/>
                    <a:pt x="237" y="5"/>
                    <a:pt x="206" y="13"/>
                  </a:cubicBezTo>
                  <a:cubicBezTo>
                    <a:pt x="0" y="72"/>
                    <a:pt x="52" y="376"/>
                    <a:pt x="257" y="393"/>
                  </a:cubicBezTo>
                  <a:cubicBezTo>
                    <a:pt x="264" y="394"/>
                    <a:pt x="272" y="394"/>
                    <a:pt x="279" y="394"/>
                  </a:cubicBezTo>
                  <a:cubicBezTo>
                    <a:pt x="530" y="394"/>
                    <a:pt x="545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1202;p53">
              <a:extLst>
                <a:ext uri="{FF2B5EF4-FFF2-40B4-BE49-F238E27FC236}">
                  <a16:creationId xmlns:a16="http://schemas.microsoft.com/office/drawing/2014/main" id="{55EFE9A0-30F0-4F8A-8C51-39302AEB1861}"/>
                </a:ext>
              </a:extLst>
            </p:cNvPr>
            <p:cNvSpPr/>
            <p:nvPr/>
          </p:nvSpPr>
          <p:spPr>
            <a:xfrm>
              <a:off x="16132425" y="1931300"/>
              <a:ext cx="19750" cy="15625"/>
            </a:xfrm>
            <a:custGeom>
              <a:avLst/>
              <a:gdLst/>
              <a:ahLst/>
              <a:cxnLst/>
              <a:rect l="l" t="t" r="r" b="b"/>
              <a:pathLst>
                <a:path w="790" h="625" extrusionOk="0">
                  <a:moveTo>
                    <a:pt x="434" y="0"/>
                  </a:moveTo>
                  <a:cubicBezTo>
                    <a:pt x="345" y="0"/>
                    <a:pt x="257" y="42"/>
                    <a:pt x="186" y="107"/>
                  </a:cubicBezTo>
                  <a:cubicBezTo>
                    <a:pt x="1" y="283"/>
                    <a:pt x="104" y="595"/>
                    <a:pt x="357" y="622"/>
                  </a:cubicBezTo>
                  <a:cubicBezTo>
                    <a:pt x="372" y="624"/>
                    <a:pt x="386" y="624"/>
                    <a:pt x="401" y="624"/>
                  </a:cubicBezTo>
                  <a:cubicBezTo>
                    <a:pt x="429" y="624"/>
                    <a:pt x="457" y="622"/>
                    <a:pt x="485" y="617"/>
                  </a:cubicBezTo>
                  <a:cubicBezTo>
                    <a:pt x="532" y="611"/>
                    <a:pt x="581" y="601"/>
                    <a:pt x="620" y="574"/>
                  </a:cubicBezTo>
                  <a:cubicBezTo>
                    <a:pt x="789" y="462"/>
                    <a:pt x="749" y="157"/>
                    <a:pt x="599" y="53"/>
                  </a:cubicBezTo>
                  <a:cubicBezTo>
                    <a:pt x="546" y="16"/>
                    <a:pt x="490" y="0"/>
                    <a:pt x="434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1203;p53">
              <a:extLst>
                <a:ext uri="{FF2B5EF4-FFF2-40B4-BE49-F238E27FC236}">
                  <a16:creationId xmlns:a16="http://schemas.microsoft.com/office/drawing/2014/main" id="{9053CC4A-14F7-4C95-BF97-56B184DF04A9}"/>
                </a:ext>
              </a:extLst>
            </p:cNvPr>
            <p:cNvSpPr/>
            <p:nvPr/>
          </p:nvSpPr>
          <p:spPr>
            <a:xfrm>
              <a:off x="16149600" y="1958400"/>
              <a:ext cx="12250" cy="11225"/>
            </a:xfrm>
            <a:custGeom>
              <a:avLst/>
              <a:gdLst/>
              <a:ahLst/>
              <a:cxnLst/>
              <a:rect l="l" t="t" r="r" b="b"/>
              <a:pathLst>
                <a:path w="490" h="449" extrusionOk="0">
                  <a:moveTo>
                    <a:pt x="236" y="1"/>
                  </a:moveTo>
                  <a:cubicBezTo>
                    <a:pt x="154" y="1"/>
                    <a:pt x="75" y="44"/>
                    <a:pt x="38" y="125"/>
                  </a:cubicBezTo>
                  <a:cubicBezTo>
                    <a:pt x="0" y="209"/>
                    <a:pt x="12" y="307"/>
                    <a:pt x="68" y="379"/>
                  </a:cubicBezTo>
                  <a:cubicBezTo>
                    <a:pt x="81" y="395"/>
                    <a:pt x="96" y="409"/>
                    <a:pt x="113" y="420"/>
                  </a:cubicBezTo>
                  <a:cubicBezTo>
                    <a:pt x="144" y="440"/>
                    <a:pt x="174" y="449"/>
                    <a:pt x="203" y="449"/>
                  </a:cubicBezTo>
                  <a:cubicBezTo>
                    <a:pt x="253" y="449"/>
                    <a:pt x="299" y="423"/>
                    <a:pt x="337" y="384"/>
                  </a:cubicBezTo>
                  <a:cubicBezTo>
                    <a:pt x="423" y="294"/>
                    <a:pt x="490" y="115"/>
                    <a:pt x="363" y="37"/>
                  </a:cubicBezTo>
                  <a:cubicBezTo>
                    <a:pt x="324" y="13"/>
                    <a:pt x="279" y="1"/>
                    <a:pt x="23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1204;p53">
              <a:extLst>
                <a:ext uri="{FF2B5EF4-FFF2-40B4-BE49-F238E27FC236}">
                  <a16:creationId xmlns:a16="http://schemas.microsoft.com/office/drawing/2014/main" id="{17F1D326-BB59-4941-8126-73838D94E868}"/>
                </a:ext>
              </a:extLst>
            </p:cNvPr>
            <p:cNvSpPr/>
            <p:nvPr/>
          </p:nvSpPr>
          <p:spPr>
            <a:xfrm>
              <a:off x="16122600" y="1970700"/>
              <a:ext cx="12150" cy="10625"/>
            </a:xfrm>
            <a:custGeom>
              <a:avLst/>
              <a:gdLst/>
              <a:ahLst/>
              <a:cxnLst/>
              <a:rect l="l" t="t" r="r" b="b"/>
              <a:pathLst>
                <a:path w="486" h="425" extrusionOk="0">
                  <a:moveTo>
                    <a:pt x="215" y="0"/>
                  </a:moveTo>
                  <a:cubicBezTo>
                    <a:pt x="141" y="0"/>
                    <a:pt x="68" y="34"/>
                    <a:pt x="34" y="113"/>
                  </a:cubicBezTo>
                  <a:cubicBezTo>
                    <a:pt x="1" y="188"/>
                    <a:pt x="12" y="275"/>
                    <a:pt x="60" y="342"/>
                  </a:cubicBezTo>
                  <a:cubicBezTo>
                    <a:pt x="102" y="395"/>
                    <a:pt x="164" y="425"/>
                    <a:pt x="230" y="425"/>
                  </a:cubicBezTo>
                  <a:cubicBezTo>
                    <a:pt x="245" y="425"/>
                    <a:pt x="260" y="423"/>
                    <a:pt x="276" y="420"/>
                  </a:cubicBezTo>
                  <a:cubicBezTo>
                    <a:pt x="352" y="402"/>
                    <a:pt x="414" y="337"/>
                    <a:pt x="437" y="262"/>
                  </a:cubicBezTo>
                  <a:cubicBezTo>
                    <a:pt x="486" y="106"/>
                    <a:pt x="347" y="0"/>
                    <a:pt x="21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1205;p53">
              <a:extLst>
                <a:ext uri="{FF2B5EF4-FFF2-40B4-BE49-F238E27FC236}">
                  <a16:creationId xmlns:a16="http://schemas.microsoft.com/office/drawing/2014/main" id="{91381C45-5AB9-4C04-8151-4B211510CC2E}"/>
                </a:ext>
              </a:extLst>
            </p:cNvPr>
            <p:cNvSpPr/>
            <p:nvPr/>
          </p:nvSpPr>
          <p:spPr>
            <a:xfrm>
              <a:off x="16162275" y="1980600"/>
              <a:ext cx="10975" cy="7725"/>
            </a:xfrm>
            <a:custGeom>
              <a:avLst/>
              <a:gdLst/>
              <a:ahLst/>
              <a:cxnLst/>
              <a:rect l="l" t="t" r="r" b="b"/>
              <a:pathLst>
                <a:path w="439" h="309" extrusionOk="0">
                  <a:moveTo>
                    <a:pt x="222" y="1"/>
                  </a:moveTo>
                  <a:cubicBezTo>
                    <a:pt x="203" y="1"/>
                    <a:pt x="182" y="4"/>
                    <a:pt x="161" y="11"/>
                  </a:cubicBezTo>
                  <a:cubicBezTo>
                    <a:pt x="36" y="52"/>
                    <a:pt x="1" y="184"/>
                    <a:pt x="103" y="272"/>
                  </a:cubicBezTo>
                  <a:cubicBezTo>
                    <a:pt x="132" y="296"/>
                    <a:pt x="168" y="308"/>
                    <a:pt x="205" y="308"/>
                  </a:cubicBezTo>
                  <a:cubicBezTo>
                    <a:pt x="237" y="308"/>
                    <a:pt x="270" y="298"/>
                    <a:pt x="298" y="279"/>
                  </a:cubicBezTo>
                  <a:cubicBezTo>
                    <a:pt x="438" y="179"/>
                    <a:pt x="365" y="1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1206;p53">
              <a:extLst>
                <a:ext uri="{FF2B5EF4-FFF2-40B4-BE49-F238E27FC236}">
                  <a16:creationId xmlns:a16="http://schemas.microsoft.com/office/drawing/2014/main" id="{DC2F0AF7-D1EF-4015-97FF-A15F72061CFB}"/>
                </a:ext>
              </a:extLst>
            </p:cNvPr>
            <p:cNvSpPr/>
            <p:nvPr/>
          </p:nvSpPr>
          <p:spPr>
            <a:xfrm>
              <a:off x="15992525" y="2112750"/>
              <a:ext cx="25075" cy="120975"/>
            </a:xfrm>
            <a:custGeom>
              <a:avLst/>
              <a:gdLst/>
              <a:ahLst/>
              <a:cxnLst/>
              <a:rect l="l" t="t" r="r" b="b"/>
              <a:pathLst>
                <a:path w="1003" h="4839" extrusionOk="0">
                  <a:moveTo>
                    <a:pt x="178" y="0"/>
                  </a:moveTo>
                  <a:cubicBezTo>
                    <a:pt x="85" y="0"/>
                    <a:pt x="0" y="59"/>
                    <a:pt x="16" y="177"/>
                  </a:cubicBezTo>
                  <a:cubicBezTo>
                    <a:pt x="214" y="1672"/>
                    <a:pt x="413" y="3166"/>
                    <a:pt x="615" y="4662"/>
                  </a:cubicBezTo>
                  <a:cubicBezTo>
                    <a:pt x="630" y="4779"/>
                    <a:pt x="732" y="4839"/>
                    <a:pt x="825" y="4839"/>
                  </a:cubicBezTo>
                  <a:cubicBezTo>
                    <a:pt x="918" y="4839"/>
                    <a:pt x="1003" y="4780"/>
                    <a:pt x="987" y="4662"/>
                  </a:cubicBezTo>
                  <a:cubicBezTo>
                    <a:pt x="786" y="3166"/>
                    <a:pt x="587" y="1672"/>
                    <a:pt x="388" y="177"/>
                  </a:cubicBezTo>
                  <a:cubicBezTo>
                    <a:pt x="373" y="60"/>
                    <a:pt x="271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1207;p53">
              <a:extLst>
                <a:ext uri="{FF2B5EF4-FFF2-40B4-BE49-F238E27FC236}">
                  <a16:creationId xmlns:a16="http://schemas.microsoft.com/office/drawing/2014/main" id="{25C1179D-B506-46D3-85C4-2D5A631A7654}"/>
                </a:ext>
              </a:extLst>
            </p:cNvPr>
            <p:cNvSpPr/>
            <p:nvPr/>
          </p:nvSpPr>
          <p:spPr>
            <a:xfrm>
              <a:off x="16046350" y="2110425"/>
              <a:ext cx="26275" cy="106575"/>
            </a:xfrm>
            <a:custGeom>
              <a:avLst/>
              <a:gdLst/>
              <a:ahLst/>
              <a:cxnLst/>
              <a:rect l="l" t="t" r="r" b="b"/>
              <a:pathLst>
                <a:path w="1051" h="4263" extrusionOk="0">
                  <a:moveTo>
                    <a:pt x="228" y="0"/>
                  </a:moveTo>
                  <a:cubicBezTo>
                    <a:pt x="118" y="0"/>
                    <a:pt x="0" y="92"/>
                    <a:pt x="33" y="233"/>
                  </a:cubicBezTo>
                  <a:cubicBezTo>
                    <a:pt x="332" y="1500"/>
                    <a:pt x="543" y="2787"/>
                    <a:pt x="667" y="4084"/>
                  </a:cubicBezTo>
                  <a:cubicBezTo>
                    <a:pt x="678" y="4202"/>
                    <a:pt x="777" y="4262"/>
                    <a:pt x="871" y="4262"/>
                  </a:cubicBezTo>
                  <a:cubicBezTo>
                    <a:pt x="964" y="4262"/>
                    <a:pt x="1051" y="4203"/>
                    <a:pt x="1040" y="4084"/>
                  </a:cubicBezTo>
                  <a:cubicBezTo>
                    <a:pt x="913" y="2754"/>
                    <a:pt x="698" y="1435"/>
                    <a:pt x="393" y="133"/>
                  </a:cubicBezTo>
                  <a:cubicBezTo>
                    <a:pt x="371" y="40"/>
                    <a:pt x="301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1208;p53">
              <a:extLst>
                <a:ext uri="{FF2B5EF4-FFF2-40B4-BE49-F238E27FC236}">
                  <a16:creationId xmlns:a16="http://schemas.microsoft.com/office/drawing/2014/main" id="{59B729CC-E196-4ACC-AC05-9F907F559A22}"/>
                </a:ext>
              </a:extLst>
            </p:cNvPr>
            <p:cNvSpPr/>
            <p:nvPr/>
          </p:nvSpPr>
          <p:spPr>
            <a:xfrm>
              <a:off x="16039900" y="2092700"/>
              <a:ext cx="12050" cy="9350"/>
            </a:xfrm>
            <a:custGeom>
              <a:avLst/>
              <a:gdLst/>
              <a:ahLst/>
              <a:cxnLst/>
              <a:rect l="l" t="t" r="r" b="b"/>
              <a:pathLst>
                <a:path w="482" h="374" extrusionOk="0">
                  <a:moveTo>
                    <a:pt x="242" y="1"/>
                  </a:moveTo>
                  <a:cubicBezTo>
                    <a:pt x="1" y="1"/>
                    <a:pt x="1" y="373"/>
                    <a:pt x="242" y="373"/>
                  </a:cubicBezTo>
                  <a:cubicBezTo>
                    <a:pt x="481" y="373"/>
                    <a:pt x="481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1209;p53">
              <a:extLst>
                <a:ext uri="{FF2B5EF4-FFF2-40B4-BE49-F238E27FC236}">
                  <a16:creationId xmlns:a16="http://schemas.microsoft.com/office/drawing/2014/main" id="{B3DBD7D3-9BCD-4DC0-98BB-063615994230}"/>
                </a:ext>
              </a:extLst>
            </p:cNvPr>
            <p:cNvSpPr/>
            <p:nvPr/>
          </p:nvSpPr>
          <p:spPr>
            <a:xfrm>
              <a:off x="16077550" y="2101925"/>
              <a:ext cx="64175" cy="118550"/>
            </a:xfrm>
            <a:custGeom>
              <a:avLst/>
              <a:gdLst/>
              <a:ahLst/>
              <a:cxnLst/>
              <a:rect l="l" t="t" r="r" b="b"/>
              <a:pathLst>
                <a:path w="2567" h="4742" extrusionOk="0">
                  <a:moveTo>
                    <a:pt x="1398" y="1"/>
                  </a:moveTo>
                  <a:cubicBezTo>
                    <a:pt x="1385" y="1"/>
                    <a:pt x="1372" y="1"/>
                    <a:pt x="1359" y="3"/>
                  </a:cubicBezTo>
                  <a:lnTo>
                    <a:pt x="228" y="160"/>
                  </a:lnTo>
                  <a:cubicBezTo>
                    <a:pt x="0" y="192"/>
                    <a:pt x="84" y="521"/>
                    <a:pt x="297" y="521"/>
                  </a:cubicBezTo>
                  <a:cubicBezTo>
                    <a:pt x="306" y="521"/>
                    <a:pt x="316" y="520"/>
                    <a:pt x="327" y="519"/>
                  </a:cubicBezTo>
                  <a:lnTo>
                    <a:pt x="1261" y="390"/>
                  </a:lnTo>
                  <a:lnTo>
                    <a:pt x="1261" y="390"/>
                  </a:lnTo>
                  <a:cubicBezTo>
                    <a:pt x="1369" y="1100"/>
                    <a:pt x="1110" y="1914"/>
                    <a:pt x="967" y="2599"/>
                  </a:cubicBezTo>
                  <a:cubicBezTo>
                    <a:pt x="833" y="3241"/>
                    <a:pt x="664" y="3875"/>
                    <a:pt x="484" y="4506"/>
                  </a:cubicBezTo>
                  <a:cubicBezTo>
                    <a:pt x="451" y="4617"/>
                    <a:pt x="538" y="4741"/>
                    <a:pt x="656" y="4741"/>
                  </a:cubicBezTo>
                  <a:cubicBezTo>
                    <a:pt x="658" y="4741"/>
                    <a:pt x="661" y="4741"/>
                    <a:pt x="663" y="4741"/>
                  </a:cubicBezTo>
                  <a:cubicBezTo>
                    <a:pt x="1235" y="4720"/>
                    <a:pt x="1802" y="4632"/>
                    <a:pt x="2354" y="4479"/>
                  </a:cubicBezTo>
                  <a:cubicBezTo>
                    <a:pt x="2566" y="4420"/>
                    <a:pt x="2500" y="4112"/>
                    <a:pt x="2308" y="4112"/>
                  </a:cubicBezTo>
                  <a:cubicBezTo>
                    <a:pt x="2292" y="4112"/>
                    <a:pt x="2274" y="4114"/>
                    <a:pt x="2255" y="4119"/>
                  </a:cubicBezTo>
                  <a:cubicBezTo>
                    <a:pt x="1816" y="4241"/>
                    <a:pt x="1366" y="4320"/>
                    <a:pt x="913" y="4354"/>
                  </a:cubicBezTo>
                  <a:lnTo>
                    <a:pt x="913" y="4354"/>
                  </a:lnTo>
                  <a:cubicBezTo>
                    <a:pt x="1124" y="3595"/>
                    <a:pt x="1305" y="2830"/>
                    <a:pt x="1456" y="2056"/>
                  </a:cubicBezTo>
                  <a:cubicBezTo>
                    <a:pt x="1579" y="1423"/>
                    <a:pt x="1741" y="771"/>
                    <a:pt x="1589" y="134"/>
                  </a:cubicBezTo>
                  <a:cubicBezTo>
                    <a:pt x="1565" y="39"/>
                    <a:pt x="1484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1210;p53">
              <a:extLst>
                <a:ext uri="{FF2B5EF4-FFF2-40B4-BE49-F238E27FC236}">
                  <a16:creationId xmlns:a16="http://schemas.microsoft.com/office/drawing/2014/main" id="{11FBD56F-87EC-47B2-B8E0-DFFCA06B33FB}"/>
                </a:ext>
              </a:extLst>
            </p:cNvPr>
            <p:cNvSpPr/>
            <p:nvPr/>
          </p:nvSpPr>
          <p:spPr>
            <a:xfrm>
              <a:off x="16128725" y="2095400"/>
              <a:ext cx="53850" cy="95175"/>
            </a:xfrm>
            <a:custGeom>
              <a:avLst/>
              <a:gdLst/>
              <a:ahLst/>
              <a:cxnLst/>
              <a:rect l="l" t="t" r="r" b="b"/>
              <a:pathLst>
                <a:path w="2154" h="3807" extrusionOk="0">
                  <a:moveTo>
                    <a:pt x="1174" y="1"/>
                  </a:moveTo>
                  <a:cubicBezTo>
                    <a:pt x="856" y="1"/>
                    <a:pt x="485" y="101"/>
                    <a:pt x="239" y="128"/>
                  </a:cubicBezTo>
                  <a:cubicBezTo>
                    <a:pt x="11" y="153"/>
                    <a:pt x="1" y="502"/>
                    <a:pt x="216" y="502"/>
                  </a:cubicBezTo>
                  <a:cubicBezTo>
                    <a:pt x="223" y="502"/>
                    <a:pt x="231" y="502"/>
                    <a:pt x="239" y="501"/>
                  </a:cubicBezTo>
                  <a:lnTo>
                    <a:pt x="1225" y="395"/>
                  </a:lnTo>
                  <a:cubicBezTo>
                    <a:pt x="1232" y="394"/>
                    <a:pt x="1239" y="394"/>
                    <a:pt x="1245" y="394"/>
                  </a:cubicBezTo>
                  <a:cubicBezTo>
                    <a:pt x="1548" y="394"/>
                    <a:pt x="1127" y="1198"/>
                    <a:pt x="1090" y="1297"/>
                  </a:cubicBezTo>
                  <a:cubicBezTo>
                    <a:pt x="798" y="2055"/>
                    <a:pt x="506" y="2813"/>
                    <a:pt x="214" y="3570"/>
                  </a:cubicBezTo>
                  <a:cubicBezTo>
                    <a:pt x="172" y="3678"/>
                    <a:pt x="274" y="3806"/>
                    <a:pt x="385" y="3806"/>
                  </a:cubicBezTo>
                  <a:cubicBezTo>
                    <a:pt x="388" y="3806"/>
                    <a:pt x="391" y="3806"/>
                    <a:pt x="394" y="3806"/>
                  </a:cubicBezTo>
                  <a:cubicBezTo>
                    <a:pt x="909" y="3776"/>
                    <a:pt x="1421" y="3718"/>
                    <a:pt x="1930" y="3631"/>
                  </a:cubicBezTo>
                  <a:cubicBezTo>
                    <a:pt x="2154" y="3594"/>
                    <a:pt x="2075" y="3269"/>
                    <a:pt x="1867" y="3269"/>
                  </a:cubicBezTo>
                  <a:cubicBezTo>
                    <a:pt x="1855" y="3269"/>
                    <a:pt x="1843" y="3270"/>
                    <a:pt x="1831" y="3272"/>
                  </a:cubicBezTo>
                  <a:cubicBezTo>
                    <a:pt x="1446" y="3336"/>
                    <a:pt x="1060" y="3384"/>
                    <a:pt x="671" y="3415"/>
                  </a:cubicBezTo>
                  <a:lnTo>
                    <a:pt x="671" y="3415"/>
                  </a:lnTo>
                  <a:cubicBezTo>
                    <a:pt x="866" y="2910"/>
                    <a:pt x="1060" y="2406"/>
                    <a:pt x="1255" y="1902"/>
                  </a:cubicBezTo>
                  <a:cubicBezTo>
                    <a:pt x="1394" y="1541"/>
                    <a:pt x="1838" y="835"/>
                    <a:pt x="1790" y="450"/>
                  </a:cubicBezTo>
                  <a:cubicBezTo>
                    <a:pt x="1744" y="97"/>
                    <a:pt x="1484" y="1"/>
                    <a:pt x="1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1211;p53">
              <a:extLst>
                <a:ext uri="{FF2B5EF4-FFF2-40B4-BE49-F238E27FC236}">
                  <a16:creationId xmlns:a16="http://schemas.microsoft.com/office/drawing/2014/main" id="{5C52E748-D3A2-47A7-83BD-E609EC701A7D}"/>
                </a:ext>
              </a:extLst>
            </p:cNvPr>
            <p:cNvSpPr/>
            <p:nvPr/>
          </p:nvSpPr>
          <p:spPr>
            <a:xfrm>
              <a:off x="15992200" y="2111400"/>
              <a:ext cx="45500" cy="71300"/>
            </a:xfrm>
            <a:custGeom>
              <a:avLst/>
              <a:gdLst/>
              <a:ahLst/>
              <a:cxnLst/>
              <a:rect l="l" t="t" r="r" b="b"/>
              <a:pathLst>
                <a:path w="1820" h="2852" extrusionOk="0">
                  <a:moveTo>
                    <a:pt x="575" y="1"/>
                  </a:moveTo>
                  <a:cubicBezTo>
                    <a:pt x="464" y="1"/>
                    <a:pt x="345" y="16"/>
                    <a:pt x="217" y="48"/>
                  </a:cubicBezTo>
                  <a:cubicBezTo>
                    <a:pt x="0" y="102"/>
                    <a:pt x="70" y="414"/>
                    <a:pt x="267" y="414"/>
                  </a:cubicBezTo>
                  <a:cubicBezTo>
                    <a:pt x="283" y="414"/>
                    <a:pt x="299" y="412"/>
                    <a:pt x="317" y="407"/>
                  </a:cubicBezTo>
                  <a:cubicBezTo>
                    <a:pt x="403" y="386"/>
                    <a:pt x="485" y="376"/>
                    <a:pt x="560" y="376"/>
                  </a:cubicBezTo>
                  <a:cubicBezTo>
                    <a:pt x="1552" y="376"/>
                    <a:pt x="1559" y="2124"/>
                    <a:pt x="639" y="2478"/>
                  </a:cubicBezTo>
                  <a:cubicBezTo>
                    <a:pt x="441" y="2555"/>
                    <a:pt x="496" y="2851"/>
                    <a:pt x="671" y="2851"/>
                  </a:cubicBezTo>
                  <a:cubicBezTo>
                    <a:pt x="692" y="2851"/>
                    <a:pt x="714" y="2847"/>
                    <a:pt x="738" y="2838"/>
                  </a:cubicBezTo>
                  <a:cubicBezTo>
                    <a:pt x="1415" y="2578"/>
                    <a:pt x="1819" y="1892"/>
                    <a:pt x="1684" y="1163"/>
                  </a:cubicBezTo>
                  <a:cubicBezTo>
                    <a:pt x="1556" y="480"/>
                    <a:pt x="1200" y="1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1212;p53">
              <a:extLst>
                <a:ext uri="{FF2B5EF4-FFF2-40B4-BE49-F238E27FC236}">
                  <a16:creationId xmlns:a16="http://schemas.microsoft.com/office/drawing/2014/main" id="{93EDE955-3F96-410A-BD4E-EA17EAB3A851}"/>
                </a:ext>
              </a:extLst>
            </p:cNvPr>
            <p:cNvSpPr/>
            <p:nvPr/>
          </p:nvSpPr>
          <p:spPr>
            <a:xfrm>
              <a:off x="16189900" y="2070400"/>
              <a:ext cx="59875" cy="131175"/>
            </a:xfrm>
            <a:custGeom>
              <a:avLst/>
              <a:gdLst/>
              <a:ahLst/>
              <a:cxnLst/>
              <a:rect l="l" t="t" r="r" b="b"/>
              <a:pathLst>
                <a:path w="2395" h="5247" extrusionOk="0">
                  <a:moveTo>
                    <a:pt x="631" y="1"/>
                  </a:moveTo>
                  <a:cubicBezTo>
                    <a:pt x="588" y="1"/>
                    <a:pt x="543" y="8"/>
                    <a:pt x="495" y="23"/>
                  </a:cubicBezTo>
                  <a:cubicBezTo>
                    <a:pt x="3" y="180"/>
                    <a:pt x="9" y="791"/>
                    <a:pt x="7" y="1225"/>
                  </a:cubicBezTo>
                  <a:cubicBezTo>
                    <a:pt x="1" y="2503"/>
                    <a:pt x="84" y="3789"/>
                    <a:pt x="129" y="5066"/>
                  </a:cubicBezTo>
                  <a:cubicBezTo>
                    <a:pt x="133" y="5186"/>
                    <a:pt x="229" y="5246"/>
                    <a:pt x="323" y="5246"/>
                  </a:cubicBezTo>
                  <a:cubicBezTo>
                    <a:pt x="416" y="5246"/>
                    <a:pt x="507" y="5186"/>
                    <a:pt x="503" y="5066"/>
                  </a:cubicBezTo>
                  <a:cubicBezTo>
                    <a:pt x="454" y="3690"/>
                    <a:pt x="328" y="2285"/>
                    <a:pt x="388" y="910"/>
                  </a:cubicBezTo>
                  <a:cubicBezTo>
                    <a:pt x="397" y="692"/>
                    <a:pt x="450" y="611"/>
                    <a:pt x="520" y="611"/>
                  </a:cubicBezTo>
                  <a:cubicBezTo>
                    <a:pt x="682" y="611"/>
                    <a:pt x="940" y="1044"/>
                    <a:pt x="990" y="1250"/>
                  </a:cubicBezTo>
                  <a:cubicBezTo>
                    <a:pt x="1080" y="1625"/>
                    <a:pt x="1223" y="1993"/>
                    <a:pt x="1336" y="2362"/>
                  </a:cubicBezTo>
                  <a:cubicBezTo>
                    <a:pt x="1589" y="3199"/>
                    <a:pt x="1796" y="4049"/>
                    <a:pt x="2001" y="4899"/>
                  </a:cubicBezTo>
                  <a:cubicBezTo>
                    <a:pt x="2024" y="4992"/>
                    <a:pt x="2094" y="5033"/>
                    <a:pt x="2168" y="5033"/>
                  </a:cubicBezTo>
                  <a:cubicBezTo>
                    <a:pt x="2278" y="5033"/>
                    <a:pt x="2395" y="4941"/>
                    <a:pt x="2361" y="4801"/>
                  </a:cubicBezTo>
                  <a:cubicBezTo>
                    <a:pt x="2064" y="3569"/>
                    <a:pt x="1692" y="2368"/>
                    <a:pt x="1349" y="1151"/>
                  </a:cubicBezTo>
                  <a:cubicBezTo>
                    <a:pt x="1266" y="857"/>
                    <a:pt x="1099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1213;p53">
              <a:extLst>
                <a:ext uri="{FF2B5EF4-FFF2-40B4-BE49-F238E27FC236}">
                  <a16:creationId xmlns:a16="http://schemas.microsoft.com/office/drawing/2014/main" id="{A60E4953-F11F-4508-98CF-F8F8AF86EA11}"/>
                </a:ext>
              </a:extLst>
            </p:cNvPr>
            <p:cNvSpPr/>
            <p:nvPr/>
          </p:nvSpPr>
          <p:spPr>
            <a:xfrm>
              <a:off x="16191075" y="2123825"/>
              <a:ext cx="40375" cy="14000"/>
            </a:xfrm>
            <a:custGeom>
              <a:avLst/>
              <a:gdLst/>
              <a:ahLst/>
              <a:cxnLst/>
              <a:rect l="l" t="t" r="r" b="b"/>
              <a:pathLst>
                <a:path w="1615" h="560" extrusionOk="0">
                  <a:moveTo>
                    <a:pt x="1388" y="0"/>
                  </a:moveTo>
                  <a:cubicBezTo>
                    <a:pt x="1383" y="0"/>
                    <a:pt x="1379" y="0"/>
                    <a:pt x="1375" y="1"/>
                  </a:cubicBezTo>
                  <a:cubicBezTo>
                    <a:pt x="982" y="23"/>
                    <a:pt x="591" y="87"/>
                    <a:pt x="213" y="192"/>
                  </a:cubicBezTo>
                  <a:cubicBezTo>
                    <a:pt x="0" y="251"/>
                    <a:pt x="66" y="559"/>
                    <a:pt x="258" y="559"/>
                  </a:cubicBezTo>
                  <a:cubicBezTo>
                    <a:pt x="275" y="559"/>
                    <a:pt x="293" y="557"/>
                    <a:pt x="312" y="552"/>
                  </a:cubicBezTo>
                  <a:cubicBezTo>
                    <a:pt x="658" y="454"/>
                    <a:pt x="1015" y="394"/>
                    <a:pt x="1375" y="373"/>
                  </a:cubicBezTo>
                  <a:cubicBezTo>
                    <a:pt x="1609" y="361"/>
                    <a:pt x="1615" y="0"/>
                    <a:pt x="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1214;p53">
              <a:extLst>
                <a:ext uri="{FF2B5EF4-FFF2-40B4-BE49-F238E27FC236}">
                  <a16:creationId xmlns:a16="http://schemas.microsoft.com/office/drawing/2014/main" id="{AFC7F90F-BFFD-4284-BC2A-D7B4386F264A}"/>
                </a:ext>
              </a:extLst>
            </p:cNvPr>
            <p:cNvSpPr/>
            <p:nvPr/>
          </p:nvSpPr>
          <p:spPr>
            <a:xfrm>
              <a:off x="15667200" y="1517075"/>
              <a:ext cx="504125" cy="541875"/>
            </a:xfrm>
            <a:custGeom>
              <a:avLst/>
              <a:gdLst/>
              <a:ahLst/>
              <a:cxnLst/>
              <a:rect l="l" t="t" r="r" b="b"/>
              <a:pathLst>
                <a:path w="20165" h="21675" extrusionOk="0">
                  <a:moveTo>
                    <a:pt x="13241" y="0"/>
                  </a:moveTo>
                  <a:cubicBezTo>
                    <a:pt x="13124" y="0"/>
                    <a:pt x="13007" y="10"/>
                    <a:pt x="12891" y="31"/>
                  </a:cubicBezTo>
                  <a:cubicBezTo>
                    <a:pt x="11641" y="252"/>
                    <a:pt x="10405" y="1094"/>
                    <a:pt x="10140" y="2349"/>
                  </a:cubicBezTo>
                  <a:cubicBezTo>
                    <a:pt x="9857" y="3678"/>
                    <a:pt x="10335" y="5035"/>
                    <a:pt x="10772" y="6321"/>
                  </a:cubicBezTo>
                  <a:cubicBezTo>
                    <a:pt x="11622" y="8817"/>
                    <a:pt x="12379" y="11316"/>
                    <a:pt x="12795" y="13925"/>
                  </a:cubicBezTo>
                  <a:cubicBezTo>
                    <a:pt x="8460" y="15018"/>
                    <a:pt x="4188" y="16351"/>
                    <a:pt x="0" y="17918"/>
                  </a:cubicBezTo>
                  <a:lnTo>
                    <a:pt x="394" y="21154"/>
                  </a:lnTo>
                  <a:cubicBezTo>
                    <a:pt x="2589" y="21503"/>
                    <a:pt x="4826" y="21674"/>
                    <a:pt x="7068" y="21674"/>
                  </a:cubicBezTo>
                  <a:cubicBezTo>
                    <a:pt x="11464" y="21674"/>
                    <a:pt x="15881" y="21015"/>
                    <a:pt x="20047" y="19736"/>
                  </a:cubicBezTo>
                  <a:cubicBezTo>
                    <a:pt x="20165" y="16852"/>
                    <a:pt x="20103" y="14272"/>
                    <a:pt x="19512" y="11468"/>
                  </a:cubicBezTo>
                  <a:cubicBezTo>
                    <a:pt x="19018" y="9127"/>
                    <a:pt x="18339" y="6826"/>
                    <a:pt x="17682" y="4527"/>
                  </a:cubicBezTo>
                  <a:cubicBezTo>
                    <a:pt x="17218" y="2898"/>
                    <a:pt x="15239" y="0"/>
                    <a:pt x="13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1215;p53">
              <a:extLst>
                <a:ext uri="{FF2B5EF4-FFF2-40B4-BE49-F238E27FC236}">
                  <a16:creationId xmlns:a16="http://schemas.microsoft.com/office/drawing/2014/main" id="{B377000B-7171-421D-BEE7-0036AE270D39}"/>
                </a:ext>
              </a:extLst>
            </p:cNvPr>
            <p:cNvSpPr/>
            <p:nvPr/>
          </p:nvSpPr>
          <p:spPr>
            <a:xfrm>
              <a:off x="15652550" y="1929750"/>
              <a:ext cx="94550" cy="147400"/>
            </a:xfrm>
            <a:custGeom>
              <a:avLst/>
              <a:gdLst/>
              <a:ahLst/>
              <a:cxnLst/>
              <a:rect l="l" t="t" r="r" b="b"/>
              <a:pathLst>
                <a:path w="3782" h="5896" extrusionOk="0">
                  <a:moveTo>
                    <a:pt x="2438" y="1"/>
                  </a:moveTo>
                  <a:cubicBezTo>
                    <a:pt x="2105" y="1"/>
                    <a:pt x="1696" y="157"/>
                    <a:pt x="1444" y="223"/>
                  </a:cubicBezTo>
                  <a:cubicBezTo>
                    <a:pt x="1016" y="335"/>
                    <a:pt x="572" y="512"/>
                    <a:pt x="268" y="848"/>
                  </a:cubicBezTo>
                  <a:cubicBezTo>
                    <a:pt x="1" y="1143"/>
                    <a:pt x="88" y="1590"/>
                    <a:pt x="127" y="1960"/>
                  </a:cubicBezTo>
                  <a:cubicBezTo>
                    <a:pt x="243" y="3062"/>
                    <a:pt x="495" y="4152"/>
                    <a:pt x="617" y="5257"/>
                  </a:cubicBezTo>
                  <a:cubicBezTo>
                    <a:pt x="638" y="5440"/>
                    <a:pt x="666" y="5643"/>
                    <a:pt x="807" y="5764"/>
                  </a:cubicBezTo>
                  <a:cubicBezTo>
                    <a:pt x="928" y="5868"/>
                    <a:pt x="1100" y="5881"/>
                    <a:pt x="1260" y="5886"/>
                  </a:cubicBezTo>
                  <a:cubicBezTo>
                    <a:pt x="1430" y="5892"/>
                    <a:pt x="1599" y="5895"/>
                    <a:pt x="1769" y="5895"/>
                  </a:cubicBezTo>
                  <a:cubicBezTo>
                    <a:pt x="2187" y="5895"/>
                    <a:pt x="2605" y="5877"/>
                    <a:pt x="3022" y="5840"/>
                  </a:cubicBezTo>
                  <a:cubicBezTo>
                    <a:pt x="3240" y="5821"/>
                    <a:pt x="3486" y="5781"/>
                    <a:pt x="3632" y="5627"/>
                  </a:cubicBezTo>
                  <a:cubicBezTo>
                    <a:pt x="3653" y="5605"/>
                    <a:pt x="3671" y="5580"/>
                    <a:pt x="3687" y="5554"/>
                  </a:cubicBezTo>
                  <a:cubicBezTo>
                    <a:pt x="3781" y="5398"/>
                    <a:pt x="3762" y="5201"/>
                    <a:pt x="3740" y="5021"/>
                  </a:cubicBezTo>
                  <a:cubicBezTo>
                    <a:pt x="3598" y="3873"/>
                    <a:pt x="3566" y="2704"/>
                    <a:pt x="3352" y="1564"/>
                  </a:cubicBezTo>
                  <a:cubicBezTo>
                    <a:pt x="3273" y="1138"/>
                    <a:pt x="3227" y="785"/>
                    <a:pt x="3021" y="389"/>
                  </a:cubicBezTo>
                  <a:cubicBezTo>
                    <a:pt x="2960" y="272"/>
                    <a:pt x="2886" y="155"/>
                    <a:pt x="2775" y="83"/>
                  </a:cubicBezTo>
                  <a:cubicBezTo>
                    <a:pt x="2683" y="24"/>
                    <a:pt x="2566" y="1"/>
                    <a:pt x="2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1216;p53">
              <a:extLst>
                <a:ext uri="{FF2B5EF4-FFF2-40B4-BE49-F238E27FC236}">
                  <a16:creationId xmlns:a16="http://schemas.microsoft.com/office/drawing/2014/main" id="{99B201A0-E990-4DCA-AEA1-1B01431841F9}"/>
                </a:ext>
              </a:extLst>
            </p:cNvPr>
            <p:cNvSpPr/>
            <p:nvPr/>
          </p:nvSpPr>
          <p:spPr>
            <a:xfrm>
              <a:off x="15653725" y="955775"/>
              <a:ext cx="497250" cy="309125"/>
            </a:xfrm>
            <a:custGeom>
              <a:avLst/>
              <a:gdLst/>
              <a:ahLst/>
              <a:cxnLst/>
              <a:rect l="l" t="t" r="r" b="b"/>
              <a:pathLst>
                <a:path w="19890" h="12365" extrusionOk="0">
                  <a:moveTo>
                    <a:pt x="6620" y="1"/>
                  </a:moveTo>
                  <a:cubicBezTo>
                    <a:pt x="5760" y="1"/>
                    <a:pt x="4887" y="37"/>
                    <a:pt x="4073" y="309"/>
                  </a:cubicBezTo>
                  <a:cubicBezTo>
                    <a:pt x="2587" y="809"/>
                    <a:pt x="728" y="2806"/>
                    <a:pt x="2438" y="4204"/>
                  </a:cubicBezTo>
                  <a:cubicBezTo>
                    <a:pt x="2418" y="4203"/>
                    <a:pt x="2399" y="4203"/>
                    <a:pt x="2379" y="4203"/>
                  </a:cubicBezTo>
                  <a:cubicBezTo>
                    <a:pt x="1268" y="4203"/>
                    <a:pt x="227" y="5133"/>
                    <a:pt x="115" y="6240"/>
                  </a:cubicBezTo>
                  <a:cubicBezTo>
                    <a:pt x="0" y="7368"/>
                    <a:pt x="863" y="8509"/>
                    <a:pt x="1979" y="8704"/>
                  </a:cubicBezTo>
                  <a:cubicBezTo>
                    <a:pt x="1171" y="9456"/>
                    <a:pt x="1109" y="10868"/>
                    <a:pt x="1846" y="11688"/>
                  </a:cubicBezTo>
                  <a:cubicBezTo>
                    <a:pt x="2247" y="12135"/>
                    <a:pt x="2847" y="12364"/>
                    <a:pt x="3445" y="12364"/>
                  </a:cubicBezTo>
                  <a:cubicBezTo>
                    <a:pt x="3947" y="12364"/>
                    <a:pt x="4447" y="12203"/>
                    <a:pt x="4827" y="11873"/>
                  </a:cubicBezTo>
                  <a:lnTo>
                    <a:pt x="19070" y="12332"/>
                  </a:lnTo>
                  <a:cubicBezTo>
                    <a:pt x="19349" y="10086"/>
                    <a:pt x="19889" y="7673"/>
                    <a:pt x="18622" y="5628"/>
                  </a:cubicBezTo>
                  <a:cubicBezTo>
                    <a:pt x="18496" y="5424"/>
                    <a:pt x="18354" y="5220"/>
                    <a:pt x="18312" y="4984"/>
                  </a:cubicBezTo>
                  <a:cubicBezTo>
                    <a:pt x="18260" y="4690"/>
                    <a:pt x="18374" y="4395"/>
                    <a:pt x="18413" y="4099"/>
                  </a:cubicBezTo>
                  <a:cubicBezTo>
                    <a:pt x="18526" y="3255"/>
                    <a:pt x="18018" y="2427"/>
                    <a:pt x="17337" y="1916"/>
                  </a:cubicBezTo>
                  <a:cubicBezTo>
                    <a:pt x="15962" y="887"/>
                    <a:pt x="13944" y="620"/>
                    <a:pt x="12286" y="448"/>
                  </a:cubicBezTo>
                  <a:cubicBezTo>
                    <a:pt x="10394" y="252"/>
                    <a:pt x="8527" y="1"/>
                    <a:pt x="6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1217;p53">
              <a:extLst>
                <a:ext uri="{FF2B5EF4-FFF2-40B4-BE49-F238E27FC236}">
                  <a16:creationId xmlns:a16="http://schemas.microsoft.com/office/drawing/2014/main" id="{D9995E0E-0467-41B9-87FC-F238C96BFB85}"/>
                </a:ext>
              </a:extLst>
            </p:cNvPr>
            <p:cNvSpPr/>
            <p:nvPr/>
          </p:nvSpPr>
          <p:spPr>
            <a:xfrm>
              <a:off x="15717975" y="1020950"/>
              <a:ext cx="404750" cy="465500"/>
            </a:xfrm>
            <a:custGeom>
              <a:avLst/>
              <a:gdLst/>
              <a:ahLst/>
              <a:cxnLst/>
              <a:rect l="l" t="t" r="r" b="b"/>
              <a:pathLst>
                <a:path w="16190" h="18620" extrusionOk="0">
                  <a:moveTo>
                    <a:pt x="8214" y="0"/>
                  </a:moveTo>
                  <a:cubicBezTo>
                    <a:pt x="7955" y="0"/>
                    <a:pt x="7694" y="14"/>
                    <a:pt x="7431" y="43"/>
                  </a:cubicBezTo>
                  <a:lnTo>
                    <a:pt x="6776" y="114"/>
                  </a:lnTo>
                  <a:cubicBezTo>
                    <a:pt x="2842" y="542"/>
                    <a:pt x="1" y="4076"/>
                    <a:pt x="428" y="8010"/>
                  </a:cubicBezTo>
                  <a:lnTo>
                    <a:pt x="1091" y="14106"/>
                  </a:lnTo>
                  <a:cubicBezTo>
                    <a:pt x="1372" y="16698"/>
                    <a:pt x="3565" y="18619"/>
                    <a:pt x="6115" y="18619"/>
                  </a:cubicBezTo>
                  <a:cubicBezTo>
                    <a:pt x="6298" y="18619"/>
                    <a:pt x="6482" y="18610"/>
                    <a:pt x="6667" y="18589"/>
                  </a:cubicBezTo>
                  <a:lnTo>
                    <a:pt x="9413" y="18290"/>
                  </a:lnTo>
                  <a:cubicBezTo>
                    <a:pt x="13347" y="17863"/>
                    <a:pt x="16189" y="14328"/>
                    <a:pt x="15761" y="10395"/>
                  </a:cubicBezTo>
                  <a:lnTo>
                    <a:pt x="15326" y="6391"/>
                  </a:lnTo>
                  <a:cubicBezTo>
                    <a:pt x="14927" y="2721"/>
                    <a:pt x="11823" y="0"/>
                    <a:pt x="8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1218;p53">
              <a:extLst>
                <a:ext uri="{FF2B5EF4-FFF2-40B4-BE49-F238E27FC236}">
                  <a16:creationId xmlns:a16="http://schemas.microsoft.com/office/drawing/2014/main" id="{D9C09071-DB1E-4688-BA66-AE02AAE6D62B}"/>
                </a:ext>
              </a:extLst>
            </p:cNvPr>
            <p:cNvSpPr/>
            <p:nvPr/>
          </p:nvSpPr>
          <p:spPr>
            <a:xfrm>
              <a:off x="15810850" y="1011025"/>
              <a:ext cx="307575" cy="260400"/>
            </a:xfrm>
            <a:custGeom>
              <a:avLst/>
              <a:gdLst/>
              <a:ahLst/>
              <a:cxnLst/>
              <a:rect l="l" t="t" r="r" b="b"/>
              <a:pathLst>
                <a:path w="12303" h="10416" extrusionOk="0">
                  <a:moveTo>
                    <a:pt x="3960" y="0"/>
                  </a:moveTo>
                  <a:cubicBezTo>
                    <a:pt x="2583" y="0"/>
                    <a:pt x="1196" y="274"/>
                    <a:pt x="1" y="880"/>
                  </a:cubicBezTo>
                  <a:cubicBezTo>
                    <a:pt x="672" y="1881"/>
                    <a:pt x="1640" y="2202"/>
                    <a:pt x="2689" y="2721"/>
                  </a:cubicBezTo>
                  <a:cubicBezTo>
                    <a:pt x="4493" y="3613"/>
                    <a:pt x="6419" y="4501"/>
                    <a:pt x="8404" y="4501"/>
                  </a:cubicBezTo>
                  <a:cubicBezTo>
                    <a:pt x="8651" y="4501"/>
                    <a:pt x="8899" y="4487"/>
                    <a:pt x="9148" y="4458"/>
                  </a:cubicBezTo>
                  <a:cubicBezTo>
                    <a:pt x="9355" y="6565"/>
                    <a:pt x="10024" y="8599"/>
                    <a:pt x="11111" y="10416"/>
                  </a:cubicBezTo>
                  <a:cubicBezTo>
                    <a:pt x="11350" y="10355"/>
                    <a:pt x="11595" y="10324"/>
                    <a:pt x="11840" y="10324"/>
                  </a:cubicBezTo>
                  <a:cubicBezTo>
                    <a:pt x="11932" y="10324"/>
                    <a:pt x="12024" y="10328"/>
                    <a:pt x="12116" y="10337"/>
                  </a:cubicBezTo>
                  <a:cubicBezTo>
                    <a:pt x="12276" y="8099"/>
                    <a:pt x="12302" y="5727"/>
                    <a:pt x="11210" y="3767"/>
                  </a:cubicBezTo>
                  <a:cubicBezTo>
                    <a:pt x="10157" y="1878"/>
                    <a:pt x="8148" y="630"/>
                    <a:pt x="6026" y="205"/>
                  </a:cubicBezTo>
                  <a:cubicBezTo>
                    <a:pt x="5358" y="71"/>
                    <a:pt x="4660" y="0"/>
                    <a:pt x="3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1219;p53">
              <a:extLst>
                <a:ext uri="{FF2B5EF4-FFF2-40B4-BE49-F238E27FC236}">
                  <a16:creationId xmlns:a16="http://schemas.microsoft.com/office/drawing/2014/main" id="{380B52F0-E8A5-4B61-8E57-48FE8ED421F1}"/>
                </a:ext>
              </a:extLst>
            </p:cNvPr>
            <p:cNvSpPr/>
            <p:nvPr/>
          </p:nvSpPr>
          <p:spPr>
            <a:xfrm>
              <a:off x="16063175" y="1236000"/>
              <a:ext cx="112650" cy="114100"/>
            </a:xfrm>
            <a:custGeom>
              <a:avLst/>
              <a:gdLst/>
              <a:ahLst/>
              <a:cxnLst/>
              <a:rect l="l" t="t" r="r" b="b"/>
              <a:pathLst>
                <a:path w="4506" h="4564" extrusionOk="0">
                  <a:moveTo>
                    <a:pt x="2899" y="1"/>
                  </a:moveTo>
                  <a:cubicBezTo>
                    <a:pt x="2189" y="1"/>
                    <a:pt x="1376" y="457"/>
                    <a:pt x="809" y="1249"/>
                  </a:cubicBezTo>
                  <a:cubicBezTo>
                    <a:pt x="6" y="2372"/>
                    <a:pt x="0" y="3745"/>
                    <a:pt x="798" y="4316"/>
                  </a:cubicBezTo>
                  <a:cubicBezTo>
                    <a:pt x="1032" y="4484"/>
                    <a:pt x="1311" y="4564"/>
                    <a:pt x="1607" y="4564"/>
                  </a:cubicBezTo>
                  <a:cubicBezTo>
                    <a:pt x="2317" y="4564"/>
                    <a:pt x="3130" y="4108"/>
                    <a:pt x="3697" y="3316"/>
                  </a:cubicBezTo>
                  <a:cubicBezTo>
                    <a:pt x="4501" y="2193"/>
                    <a:pt x="4506" y="819"/>
                    <a:pt x="3709" y="248"/>
                  </a:cubicBezTo>
                  <a:cubicBezTo>
                    <a:pt x="3474" y="80"/>
                    <a:pt x="3195" y="1"/>
                    <a:pt x="2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6" name="Google Shape;359;p34">
            <a:extLst>
              <a:ext uri="{FF2B5EF4-FFF2-40B4-BE49-F238E27FC236}">
                <a16:creationId xmlns:a16="http://schemas.microsoft.com/office/drawing/2014/main" id="{47EB745E-FDD3-4870-A88B-B63848FED21A}"/>
              </a:ext>
            </a:extLst>
          </p:cNvPr>
          <p:cNvSpPr txBox="1">
            <a:spLocks/>
          </p:cNvSpPr>
          <p:nvPr/>
        </p:nvSpPr>
        <p:spPr>
          <a:xfrm>
            <a:off x="4052700" y="3501778"/>
            <a:ext cx="7551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dvent Pro"/>
              <a:buNone/>
              <a:defRPr sz="36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IN" dirty="0"/>
              <a:t>RELATIONSHIP BETWEEN TWO VARIABLES</a:t>
            </a:r>
          </a:p>
        </p:txBody>
      </p:sp>
      <p:pic>
        <p:nvPicPr>
          <p:cNvPr id="109" name="Picture 2" descr="Zomato Logo, symbol, meaning, history, PNG, brand">
            <a:extLst>
              <a:ext uri="{FF2B5EF4-FFF2-40B4-BE49-F238E27FC236}">
                <a16:creationId xmlns:a16="http://schemas.microsoft.com/office/drawing/2014/main" id="{1A9AF177-CDDD-4557-87A3-D2418A94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83" y="3951917"/>
            <a:ext cx="1866249" cy="10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2ECDEF0-8D3A-45DF-B647-46A2D73666B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35000"/>
          </a:blip>
          <a:stretch>
            <a:fillRect/>
          </a:stretch>
        </p:blipFill>
        <p:spPr>
          <a:xfrm>
            <a:off x="-1746983" y="-3639716"/>
            <a:ext cx="17237565" cy="368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49;p30">
            <a:extLst>
              <a:ext uri="{FF2B5EF4-FFF2-40B4-BE49-F238E27FC236}">
                <a16:creationId xmlns:a16="http://schemas.microsoft.com/office/drawing/2014/main" id="{48E57573-A82D-46DA-A2C2-56BBF055B038}"/>
              </a:ext>
            </a:extLst>
          </p:cNvPr>
          <p:cNvGrpSpPr/>
          <p:nvPr/>
        </p:nvGrpSpPr>
        <p:grpSpPr>
          <a:xfrm rot="4145761">
            <a:off x="-3066329" y="-949721"/>
            <a:ext cx="5457519" cy="4089465"/>
            <a:chOff x="936525" y="238100"/>
            <a:chExt cx="5319975" cy="3986400"/>
          </a:xfrm>
          <a:solidFill>
            <a:srgbClr val="ECF8FF"/>
          </a:solidFill>
        </p:grpSpPr>
        <p:sp>
          <p:nvSpPr>
            <p:cNvPr id="108" name="Google Shape;150;p30">
              <a:extLst>
                <a:ext uri="{FF2B5EF4-FFF2-40B4-BE49-F238E27FC236}">
                  <a16:creationId xmlns:a16="http://schemas.microsoft.com/office/drawing/2014/main" id="{89038D45-4F69-4F49-B3BE-26248906D6B4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09" name="Google Shape;151;p30">
              <a:extLst>
                <a:ext uri="{FF2B5EF4-FFF2-40B4-BE49-F238E27FC236}">
                  <a16:creationId xmlns:a16="http://schemas.microsoft.com/office/drawing/2014/main" id="{26410C74-34A7-4BCC-B821-330C217C5328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152;p30">
              <a:extLst>
                <a:ext uri="{FF2B5EF4-FFF2-40B4-BE49-F238E27FC236}">
                  <a16:creationId xmlns:a16="http://schemas.microsoft.com/office/drawing/2014/main" id="{7CE23410-D6C0-4D3A-8100-B9F6B687D8C4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153;p30">
              <a:extLst>
                <a:ext uri="{FF2B5EF4-FFF2-40B4-BE49-F238E27FC236}">
                  <a16:creationId xmlns:a16="http://schemas.microsoft.com/office/drawing/2014/main" id="{20BC3DA4-4D2D-4F4E-BDEB-0AABDA445B2D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154;p30">
              <a:extLst>
                <a:ext uri="{FF2B5EF4-FFF2-40B4-BE49-F238E27FC236}">
                  <a16:creationId xmlns:a16="http://schemas.microsoft.com/office/drawing/2014/main" id="{A684949A-3E75-4F1E-AFA9-93D8CE975D54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49" name="Google Shape;149;p30"/>
          <p:cNvGrpSpPr/>
          <p:nvPr/>
        </p:nvGrpSpPr>
        <p:grpSpPr>
          <a:xfrm>
            <a:off x="5151724" y="1464915"/>
            <a:ext cx="5457519" cy="4089465"/>
            <a:chOff x="936525" y="238100"/>
            <a:chExt cx="5319975" cy="3986400"/>
          </a:xfrm>
        </p:grpSpPr>
        <p:sp>
          <p:nvSpPr>
            <p:cNvPr id="150" name="Google Shape;150;p30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154;p30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1866830" y="1441644"/>
            <a:ext cx="361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Advent Pro" panose="020B0604020202020204" charset="0"/>
              </a:rPr>
              <a:t>FOOD DELIVERY </a:t>
            </a:r>
            <a:endParaRPr dirty="0">
              <a:latin typeface="Advent Pro" panose="020B0604020202020204" charset="0"/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1"/>
          </p:nvPr>
        </p:nvSpPr>
        <p:spPr>
          <a:xfrm>
            <a:off x="1866830" y="3720830"/>
            <a:ext cx="3396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Lucida Bright" panose="02040602050505020304" pitchFamily="18" charset="0"/>
              </a:rPr>
              <a:t>How BI is Helping the Food Delivery Industry to grow.</a:t>
            </a:r>
            <a:endParaRPr dirty="0">
              <a:latin typeface="Lucida Bright" panose="02040602050505020304" pitchFamily="18" charset="0"/>
            </a:endParaRPr>
          </a:p>
        </p:txBody>
      </p:sp>
      <p:cxnSp>
        <p:nvCxnSpPr>
          <p:cNvPr id="157" name="Google Shape;157;p30"/>
          <p:cNvCxnSpPr/>
          <p:nvPr/>
        </p:nvCxnSpPr>
        <p:spPr>
          <a:xfrm>
            <a:off x="2235800" y="3500207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6" name="Picture 2">
            <a:extLst>
              <a:ext uri="{FF2B5EF4-FFF2-40B4-BE49-F238E27FC236}">
                <a16:creationId xmlns:a16="http://schemas.microsoft.com/office/drawing/2014/main" id="{4797EABF-2C77-42B7-85F7-F412A10EF4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56" y="1699594"/>
            <a:ext cx="3832082" cy="383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Scooter">
                <a:extLst>
                  <a:ext uri="{FF2B5EF4-FFF2-40B4-BE49-F238E27FC236}">
                    <a16:creationId xmlns:a16="http://schemas.microsoft.com/office/drawing/2014/main" id="{828562E8-F40C-43AE-AB1E-43CE7E4934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675561"/>
                  </p:ext>
                </p:extLst>
              </p:nvPr>
            </p:nvGraphicFramePr>
            <p:xfrm>
              <a:off x="-3322054" y="3554741"/>
              <a:ext cx="3188381" cy="24460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88381" cy="244601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060710" ay="4653946" az="-40317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Scooter">
                <a:extLst>
                  <a:ext uri="{FF2B5EF4-FFF2-40B4-BE49-F238E27FC236}">
                    <a16:creationId xmlns:a16="http://schemas.microsoft.com/office/drawing/2014/main" id="{828562E8-F40C-43AE-AB1E-43CE7E4934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22054" y="3554741"/>
                <a:ext cx="3188381" cy="2446011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20" name="Google Shape;155;p30">
            <a:extLst>
              <a:ext uri="{FF2B5EF4-FFF2-40B4-BE49-F238E27FC236}">
                <a16:creationId xmlns:a16="http://schemas.microsoft.com/office/drawing/2014/main" id="{C275416C-111D-4B41-ACF8-E63F2615A703}"/>
              </a:ext>
            </a:extLst>
          </p:cNvPr>
          <p:cNvSpPr txBox="1">
            <a:spLocks/>
          </p:cNvSpPr>
          <p:nvPr/>
        </p:nvSpPr>
        <p:spPr>
          <a:xfrm>
            <a:off x="1866830" y="1447607"/>
            <a:ext cx="3618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IN">
                <a:latin typeface="Advent Pro" panose="020B0604020202020204" charset="0"/>
              </a:rPr>
              <a:t>FOOD DELIVERY </a:t>
            </a:r>
            <a:endParaRPr lang="en-IN" dirty="0">
              <a:latin typeface="Advent Pr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Half Frame 47">
            <a:extLst>
              <a:ext uri="{FF2B5EF4-FFF2-40B4-BE49-F238E27FC236}">
                <a16:creationId xmlns:a16="http://schemas.microsoft.com/office/drawing/2014/main" id="{8AF3CFFB-D12F-4F6F-9194-F4AEA365BB06}"/>
              </a:ext>
            </a:extLst>
          </p:cNvPr>
          <p:cNvSpPr/>
          <p:nvPr/>
        </p:nvSpPr>
        <p:spPr>
          <a:xfrm flipH="1">
            <a:off x="10741362" y="82550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Half Frame 48">
            <a:extLst>
              <a:ext uri="{FF2B5EF4-FFF2-40B4-BE49-F238E27FC236}">
                <a16:creationId xmlns:a16="http://schemas.microsoft.com/office/drawing/2014/main" id="{7C99FBDD-275E-440D-B012-36BA7674B70E}"/>
              </a:ext>
            </a:extLst>
          </p:cNvPr>
          <p:cNvSpPr/>
          <p:nvPr/>
        </p:nvSpPr>
        <p:spPr>
          <a:xfrm flipV="1">
            <a:off x="63502" y="4960528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C0A9D42-0BA0-4073-BBA5-6C84B022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97" y="143544"/>
            <a:ext cx="8654797" cy="20088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41FF0D9-54F4-4442-9C43-FF82546465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23" y="2385715"/>
            <a:ext cx="4964178" cy="106233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96897F-DCB4-42B7-8706-3C2161AEBA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23" y="3448049"/>
            <a:ext cx="4964178" cy="106233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FB851C1-A47B-4009-8570-DD5CF7376C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20" y="4510383"/>
            <a:ext cx="4964178" cy="10623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273CB8-406E-4BB3-89FC-1EE22C08AB1A}"/>
              </a:ext>
            </a:extLst>
          </p:cNvPr>
          <p:cNvSpPr/>
          <p:nvPr/>
        </p:nvSpPr>
        <p:spPr>
          <a:xfrm>
            <a:off x="8712200" y="2385715"/>
            <a:ext cx="3497600" cy="1062334"/>
          </a:xfrm>
          <a:prstGeom prst="rect">
            <a:avLst/>
          </a:prstGeom>
          <a:solidFill>
            <a:srgbClr val="EC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8C0A04-2AAF-4D45-A165-B70AA4663AA2}"/>
              </a:ext>
            </a:extLst>
          </p:cNvPr>
          <p:cNvSpPr/>
          <p:nvPr/>
        </p:nvSpPr>
        <p:spPr>
          <a:xfrm>
            <a:off x="5189200" y="3448049"/>
            <a:ext cx="3497600" cy="1062334"/>
          </a:xfrm>
          <a:prstGeom prst="rect">
            <a:avLst/>
          </a:prstGeom>
          <a:solidFill>
            <a:srgbClr val="EC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DF114D-1241-4D21-BBEC-4CADF299C74C}"/>
              </a:ext>
            </a:extLst>
          </p:cNvPr>
          <p:cNvSpPr/>
          <p:nvPr/>
        </p:nvSpPr>
        <p:spPr>
          <a:xfrm>
            <a:off x="10741362" y="3439465"/>
            <a:ext cx="3497600" cy="1062334"/>
          </a:xfrm>
          <a:prstGeom prst="rect">
            <a:avLst/>
          </a:prstGeom>
          <a:solidFill>
            <a:srgbClr val="EC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C6977FC8-5E27-48D2-BA1A-A315A7F4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3" y="2379964"/>
            <a:ext cx="6566927" cy="37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5309F22-5C0B-4407-80A8-EC8D976D6643}"/>
              </a:ext>
            </a:extLst>
          </p:cNvPr>
          <p:cNvSpPr/>
          <p:nvPr/>
        </p:nvSpPr>
        <p:spPr>
          <a:xfrm>
            <a:off x="6882100" y="4704325"/>
            <a:ext cx="3859262" cy="1062334"/>
          </a:xfrm>
          <a:prstGeom prst="rect">
            <a:avLst/>
          </a:prstGeom>
          <a:solidFill>
            <a:srgbClr val="EC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9E7E5FC6-EF38-4D66-8AD4-55D9563B6182}"/>
              </a:ext>
            </a:extLst>
          </p:cNvPr>
          <p:cNvSpPr/>
          <p:nvPr/>
        </p:nvSpPr>
        <p:spPr>
          <a:xfrm>
            <a:off x="14857894" y="2717820"/>
            <a:ext cx="5212080" cy="5709793"/>
          </a:xfrm>
          <a:custGeom>
            <a:avLst/>
            <a:gdLst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768932 w 2380660"/>
              <a:gd name="connsiteY5" fmla="*/ 2718250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587628 w 2380660"/>
              <a:gd name="connsiteY5" fmla="*/ 2134926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619159 w 2380660"/>
              <a:gd name="connsiteY5" fmla="*/ 2505415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0660" h="2741898">
                <a:moveTo>
                  <a:pt x="10989" y="426164"/>
                </a:moveTo>
                <a:cubicBezTo>
                  <a:pt x="-52073" y="-240983"/>
                  <a:pt x="168404" y="74567"/>
                  <a:pt x="362586" y="74567"/>
                </a:cubicBezTo>
                <a:lnTo>
                  <a:pt x="1768932" y="74567"/>
                </a:lnTo>
                <a:cubicBezTo>
                  <a:pt x="1963114" y="74567"/>
                  <a:pt x="2112647" y="-130625"/>
                  <a:pt x="2120529" y="426164"/>
                </a:cubicBezTo>
                <a:cubicBezTo>
                  <a:pt x="1324371" y="-464144"/>
                  <a:pt x="2380660" y="1775002"/>
                  <a:pt x="2380660" y="2421832"/>
                </a:cubicBezTo>
                <a:cubicBezTo>
                  <a:pt x="2380660" y="2616014"/>
                  <a:pt x="1639920" y="2127043"/>
                  <a:pt x="1642807" y="2741898"/>
                </a:cubicBezTo>
                <a:cubicBezTo>
                  <a:pt x="1378977" y="2331995"/>
                  <a:pt x="602768" y="2095512"/>
                  <a:pt x="362586" y="2718250"/>
                </a:cubicBezTo>
                <a:cubicBezTo>
                  <a:pt x="168404" y="2718250"/>
                  <a:pt x="10989" y="2560835"/>
                  <a:pt x="10989" y="2366653"/>
                </a:cubicBezTo>
                <a:cubicBezTo>
                  <a:pt x="294769" y="1640996"/>
                  <a:pt x="192293" y="1049346"/>
                  <a:pt x="10989" y="42616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236">
            <a:extLst>
              <a:ext uri="{FF2B5EF4-FFF2-40B4-BE49-F238E27FC236}">
                <a16:creationId xmlns:a16="http://schemas.microsoft.com/office/drawing/2014/main" id="{F5095597-6F4D-4D4C-8A69-EEA4BF61BC22}"/>
              </a:ext>
            </a:extLst>
          </p:cNvPr>
          <p:cNvSpPr/>
          <p:nvPr/>
        </p:nvSpPr>
        <p:spPr>
          <a:xfrm>
            <a:off x="-5115570" y="-871244"/>
            <a:ext cx="4872141" cy="5013099"/>
          </a:xfrm>
          <a:custGeom>
            <a:avLst/>
            <a:gdLst>
              <a:gd name="connsiteX0" fmla="*/ 0 w 2418731"/>
              <a:gd name="connsiteY0" fmla="*/ 403130 h 2643683"/>
              <a:gd name="connsiteX1" fmla="*/ 403130 w 2418731"/>
              <a:gd name="connsiteY1" fmla="*/ 0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03130 h 2643683"/>
              <a:gd name="connsiteX1" fmla="*/ 434661 w 2418731"/>
              <a:gd name="connsiteY1" fmla="*/ 394138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03130 h 2643683"/>
              <a:gd name="connsiteX1" fmla="*/ 489671 w 2569348"/>
              <a:gd name="connsiteY1" fmla="*/ 394138 h 2643683"/>
              <a:gd name="connsiteX2" fmla="*/ 2070611 w 2569348"/>
              <a:gd name="connsiteY2" fmla="*/ 0 h 2643683"/>
              <a:gd name="connsiteX3" fmla="*/ 2473741 w 2569348"/>
              <a:gd name="connsiteY3" fmla="*/ 403130 h 2643683"/>
              <a:gd name="connsiteX4" fmla="*/ 2473741 w 2569348"/>
              <a:gd name="connsiteY4" fmla="*/ 2240553 h 2643683"/>
              <a:gd name="connsiteX5" fmla="*/ 2070611 w 2569348"/>
              <a:gd name="connsiteY5" fmla="*/ 2643683 h 2643683"/>
              <a:gd name="connsiteX6" fmla="*/ 458140 w 2569348"/>
              <a:gd name="connsiteY6" fmla="*/ 2643683 h 2643683"/>
              <a:gd name="connsiteX7" fmla="*/ 55010 w 2569348"/>
              <a:gd name="connsiteY7" fmla="*/ 2240553 h 2643683"/>
              <a:gd name="connsiteX8" fmla="*/ 55010 w 2569348"/>
              <a:gd name="connsiteY8" fmla="*/ 403130 h 264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9348" h="2643683">
                <a:moveTo>
                  <a:pt x="55010" y="403130"/>
                </a:moveTo>
                <a:cubicBezTo>
                  <a:pt x="55010" y="180487"/>
                  <a:pt x="267028" y="394138"/>
                  <a:pt x="489671" y="394138"/>
                </a:cubicBezTo>
                <a:cubicBezTo>
                  <a:pt x="719733" y="-149772"/>
                  <a:pt x="1580417" y="599090"/>
                  <a:pt x="2070611" y="0"/>
                </a:cubicBezTo>
                <a:cubicBezTo>
                  <a:pt x="2293254" y="0"/>
                  <a:pt x="2773285" y="148956"/>
                  <a:pt x="2473741" y="403130"/>
                </a:cubicBezTo>
                <a:cubicBezTo>
                  <a:pt x="2473741" y="1015604"/>
                  <a:pt x="1906182" y="1635962"/>
                  <a:pt x="2473741" y="2240553"/>
                </a:cubicBezTo>
                <a:cubicBezTo>
                  <a:pt x="2473741" y="2463196"/>
                  <a:pt x="2293254" y="2643683"/>
                  <a:pt x="2070611" y="2643683"/>
                </a:cubicBezTo>
                <a:cubicBezTo>
                  <a:pt x="1533121" y="2643683"/>
                  <a:pt x="719733" y="1981532"/>
                  <a:pt x="458140" y="2643683"/>
                </a:cubicBezTo>
                <a:cubicBezTo>
                  <a:pt x="235497" y="2643683"/>
                  <a:pt x="55010" y="2463196"/>
                  <a:pt x="55010" y="2240553"/>
                </a:cubicBezTo>
                <a:cubicBezTo>
                  <a:pt x="-165707" y="1635962"/>
                  <a:pt x="370320" y="779121"/>
                  <a:pt x="55010" y="403130"/>
                </a:cubicBez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Google Shape;1083;p50">
            <a:extLst>
              <a:ext uri="{FF2B5EF4-FFF2-40B4-BE49-F238E27FC236}">
                <a16:creationId xmlns:a16="http://schemas.microsoft.com/office/drawing/2014/main" id="{3A51CD89-654B-4A5B-8DA5-1F982D0E4F9B}"/>
              </a:ext>
            </a:extLst>
          </p:cNvPr>
          <p:cNvSpPr/>
          <p:nvPr/>
        </p:nvSpPr>
        <p:spPr>
          <a:xfrm>
            <a:off x="12209794" y="3210183"/>
            <a:ext cx="2383800" cy="1300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Google Shape;1084;p50">
            <a:extLst>
              <a:ext uri="{FF2B5EF4-FFF2-40B4-BE49-F238E27FC236}">
                <a16:creationId xmlns:a16="http://schemas.microsoft.com/office/drawing/2014/main" id="{8F363D1B-1B48-4863-A46E-757CCC624509}"/>
              </a:ext>
            </a:extLst>
          </p:cNvPr>
          <p:cNvSpPr/>
          <p:nvPr/>
        </p:nvSpPr>
        <p:spPr>
          <a:xfrm>
            <a:off x="-3871400" y="-2188709"/>
            <a:ext cx="2383800" cy="1300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Google Shape;1086;p50">
            <a:extLst>
              <a:ext uri="{FF2B5EF4-FFF2-40B4-BE49-F238E27FC236}">
                <a16:creationId xmlns:a16="http://schemas.microsoft.com/office/drawing/2014/main" id="{D9036664-EE05-4E5B-A01D-F59DA8BEED4D}"/>
              </a:ext>
            </a:extLst>
          </p:cNvPr>
          <p:cNvSpPr/>
          <p:nvPr/>
        </p:nvSpPr>
        <p:spPr>
          <a:xfrm rot="5400000">
            <a:off x="5668397" y="-2405077"/>
            <a:ext cx="2427406" cy="210004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1086;p50">
            <a:extLst>
              <a:ext uri="{FF2B5EF4-FFF2-40B4-BE49-F238E27FC236}">
                <a16:creationId xmlns:a16="http://schemas.microsoft.com/office/drawing/2014/main" id="{B3B4277A-AF1A-4215-8F56-DE100E063FAF}"/>
              </a:ext>
            </a:extLst>
          </p:cNvPr>
          <p:cNvSpPr/>
          <p:nvPr/>
        </p:nvSpPr>
        <p:spPr>
          <a:xfrm rot="5400000">
            <a:off x="8310147" y="-2694662"/>
            <a:ext cx="2672523" cy="231210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C11EE-C5B5-4BB6-9475-B1646997E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1050" y="348568"/>
            <a:ext cx="9013841" cy="2109748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1255977-9123-40AB-BB6F-B59C193BB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962" y="1134292"/>
            <a:ext cx="4984080" cy="378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09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2B24E4-D334-49B9-B2DF-3A9BBC72B2B8}"/>
              </a:ext>
            </a:extLst>
          </p:cNvPr>
          <p:cNvSpPr/>
          <p:nvPr/>
        </p:nvSpPr>
        <p:spPr>
          <a:xfrm>
            <a:off x="8972551" y="2922214"/>
            <a:ext cx="5212080" cy="5709793"/>
          </a:xfrm>
          <a:custGeom>
            <a:avLst/>
            <a:gdLst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768932 w 2380660"/>
              <a:gd name="connsiteY5" fmla="*/ 2718250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587628 w 2380660"/>
              <a:gd name="connsiteY5" fmla="*/ 2134926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619159 w 2380660"/>
              <a:gd name="connsiteY5" fmla="*/ 2505415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0660" h="2741898">
                <a:moveTo>
                  <a:pt x="10989" y="426164"/>
                </a:moveTo>
                <a:cubicBezTo>
                  <a:pt x="-52073" y="-240983"/>
                  <a:pt x="168404" y="74567"/>
                  <a:pt x="362586" y="74567"/>
                </a:cubicBezTo>
                <a:lnTo>
                  <a:pt x="1768932" y="74567"/>
                </a:lnTo>
                <a:cubicBezTo>
                  <a:pt x="1963114" y="74567"/>
                  <a:pt x="2112647" y="-130625"/>
                  <a:pt x="2120529" y="426164"/>
                </a:cubicBezTo>
                <a:cubicBezTo>
                  <a:pt x="1324371" y="-464144"/>
                  <a:pt x="2380660" y="1775002"/>
                  <a:pt x="2380660" y="2421832"/>
                </a:cubicBezTo>
                <a:cubicBezTo>
                  <a:pt x="2380660" y="2616014"/>
                  <a:pt x="1639920" y="2127043"/>
                  <a:pt x="1642807" y="2741898"/>
                </a:cubicBezTo>
                <a:cubicBezTo>
                  <a:pt x="1378977" y="2331995"/>
                  <a:pt x="602768" y="2095512"/>
                  <a:pt x="362586" y="2718250"/>
                </a:cubicBezTo>
                <a:cubicBezTo>
                  <a:pt x="168404" y="2718250"/>
                  <a:pt x="10989" y="2560835"/>
                  <a:pt x="10989" y="2366653"/>
                </a:cubicBezTo>
                <a:cubicBezTo>
                  <a:pt x="294769" y="1640996"/>
                  <a:pt x="192293" y="1049346"/>
                  <a:pt x="10989" y="42616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7" name="Rectangle: Rounded Corners 236">
            <a:extLst>
              <a:ext uri="{FF2B5EF4-FFF2-40B4-BE49-F238E27FC236}">
                <a16:creationId xmlns:a16="http://schemas.microsoft.com/office/drawing/2014/main" id="{2531F820-7498-43C2-9553-AE1FF56D0F6B}"/>
              </a:ext>
            </a:extLst>
          </p:cNvPr>
          <p:cNvSpPr/>
          <p:nvPr/>
        </p:nvSpPr>
        <p:spPr>
          <a:xfrm>
            <a:off x="-2383800" y="-734084"/>
            <a:ext cx="4872141" cy="5013099"/>
          </a:xfrm>
          <a:custGeom>
            <a:avLst/>
            <a:gdLst>
              <a:gd name="connsiteX0" fmla="*/ 0 w 2418731"/>
              <a:gd name="connsiteY0" fmla="*/ 403130 h 2643683"/>
              <a:gd name="connsiteX1" fmla="*/ 403130 w 2418731"/>
              <a:gd name="connsiteY1" fmla="*/ 0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03130 h 2643683"/>
              <a:gd name="connsiteX1" fmla="*/ 434661 w 2418731"/>
              <a:gd name="connsiteY1" fmla="*/ 394138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03130 h 2643683"/>
              <a:gd name="connsiteX1" fmla="*/ 489671 w 2569348"/>
              <a:gd name="connsiteY1" fmla="*/ 394138 h 2643683"/>
              <a:gd name="connsiteX2" fmla="*/ 2070611 w 2569348"/>
              <a:gd name="connsiteY2" fmla="*/ 0 h 2643683"/>
              <a:gd name="connsiteX3" fmla="*/ 2473741 w 2569348"/>
              <a:gd name="connsiteY3" fmla="*/ 403130 h 2643683"/>
              <a:gd name="connsiteX4" fmla="*/ 2473741 w 2569348"/>
              <a:gd name="connsiteY4" fmla="*/ 2240553 h 2643683"/>
              <a:gd name="connsiteX5" fmla="*/ 2070611 w 2569348"/>
              <a:gd name="connsiteY5" fmla="*/ 2643683 h 2643683"/>
              <a:gd name="connsiteX6" fmla="*/ 458140 w 2569348"/>
              <a:gd name="connsiteY6" fmla="*/ 2643683 h 2643683"/>
              <a:gd name="connsiteX7" fmla="*/ 55010 w 2569348"/>
              <a:gd name="connsiteY7" fmla="*/ 2240553 h 2643683"/>
              <a:gd name="connsiteX8" fmla="*/ 55010 w 2569348"/>
              <a:gd name="connsiteY8" fmla="*/ 403130 h 264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9348" h="2643683">
                <a:moveTo>
                  <a:pt x="55010" y="403130"/>
                </a:moveTo>
                <a:cubicBezTo>
                  <a:pt x="55010" y="180487"/>
                  <a:pt x="267028" y="394138"/>
                  <a:pt x="489671" y="394138"/>
                </a:cubicBezTo>
                <a:cubicBezTo>
                  <a:pt x="719733" y="-149772"/>
                  <a:pt x="1580417" y="599090"/>
                  <a:pt x="2070611" y="0"/>
                </a:cubicBezTo>
                <a:cubicBezTo>
                  <a:pt x="2293254" y="0"/>
                  <a:pt x="2773285" y="148956"/>
                  <a:pt x="2473741" y="403130"/>
                </a:cubicBezTo>
                <a:cubicBezTo>
                  <a:pt x="2473741" y="1015604"/>
                  <a:pt x="1906182" y="1635962"/>
                  <a:pt x="2473741" y="2240553"/>
                </a:cubicBezTo>
                <a:cubicBezTo>
                  <a:pt x="2473741" y="2463196"/>
                  <a:pt x="2293254" y="2643683"/>
                  <a:pt x="2070611" y="2643683"/>
                </a:cubicBezTo>
                <a:cubicBezTo>
                  <a:pt x="1533121" y="2643683"/>
                  <a:pt x="719733" y="1981532"/>
                  <a:pt x="458140" y="2643683"/>
                </a:cubicBezTo>
                <a:cubicBezTo>
                  <a:pt x="235497" y="2643683"/>
                  <a:pt x="55010" y="2463196"/>
                  <a:pt x="55010" y="2240553"/>
                </a:cubicBezTo>
                <a:cubicBezTo>
                  <a:pt x="-165707" y="1635962"/>
                  <a:pt x="370320" y="779121"/>
                  <a:pt x="55010" y="403130"/>
                </a:cubicBez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3" name="Google Shape;1083;p50"/>
          <p:cNvSpPr/>
          <p:nvPr/>
        </p:nvSpPr>
        <p:spPr>
          <a:xfrm>
            <a:off x="11481170" y="765853"/>
            <a:ext cx="2383800" cy="1300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84" name="Google Shape;1084;p50"/>
          <p:cNvSpPr/>
          <p:nvPr/>
        </p:nvSpPr>
        <p:spPr>
          <a:xfrm>
            <a:off x="-577860" y="5777111"/>
            <a:ext cx="2383800" cy="1300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86" name="Google Shape;1086;p50"/>
          <p:cNvSpPr/>
          <p:nvPr/>
        </p:nvSpPr>
        <p:spPr>
          <a:xfrm rot="5400000">
            <a:off x="7813542" y="5365402"/>
            <a:ext cx="589500" cy="510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6" name="Google Shape;1086;p50">
            <a:extLst>
              <a:ext uri="{FF2B5EF4-FFF2-40B4-BE49-F238E27FC236}">
                <a16:creationId xmlns:a16="http://schemas.microsoft.com/office/drawing/2014/main" id="{5752E884-6611-4592-9AAC-178595E67D16}"/>
              </a:ext>
            </a:extLst>
          </p:cNvPr>
          <p:cNvSpPr/>
          <p:nvPr/>
        </p:nvSpPr>
        <p:spPr>
          <a:xfrm rot="5400000">
            <a:off x="8677801" y="5352605"/>
            <a:ext cx="589500" cy="510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40" name="Picture 239">
            <a:extLst>
              <a:ext uri="{FF2B5EF4-FFF2-40B4-BE49-F238E27FC236}">
                <a16:creationId xmlns:a16="http://schemas.microsoft.com/office/drawing/2014/main" id="{28108059-B74E-42A7-B30B-B255384E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52" y="297511"/>
            <a:ext cx="9013841" cy="2109748"/>
          </a:xfrm>
          <a:prstGeom prst="rect">
            <a:avLst/>
          </a:prstGeom>
        </p:spPr>
      </p:pic>
      <p:pic>
        <p:nvPicPr>
          <p:cNvPr id="241" name="Picture 2">
            <a:extLst>
              <a:ext uri="{FF2B5EF4-FFF2-40B4-BE49-F238E27FC236}">
                <a16:creationId xmlns:a16="http://schemas.microsoft.com/office/drawing/2014/main" id="{269107CA-AD29-425D-98AA-E229FBD6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49" y="2557368"/>
            <a:ext cx="4984080" cy="378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4B09C7CE-8955-400C-B315-652C1DAA6A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5757120" y="4069008"/>
            <a:ext cx="4964178" cy="1062334"/>
          </a:xfrm>
          <a:prstGeom prst="rect">
            <a:avLst/>
          </a:prstGeom>
        </p:spPr>
      </p:pic>
      <p:pic>
        <p:nvPicPr>
          <p:cNvPr id="243" name="Google Shape;174;p35">
            <a:extLst>
              <a:ext uri="{FF2B5EF4-FFF2-40B4-BE49-F238E27FC236}">
                <a16:creationId xmlns:a16="http://schemas.microsoft.com/office/drawing/2014/main" id="{F4B934A1-E783-4824-A45A-A2B7F1063C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49148"/>
          <a:stretch/>
        </p:blipFill>
        <p:spPr>
          <a:xfrm>
            <a:off x="14220477" y="-1280226"/>
            <a:ext cx="1479723" cy="79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174;p35">
            <a:extLst>
              <a:ext uri="{FF2B5EF4-FFF2-40B4-BE49-F238E27FC236}">
                <a16:creationId xmlns:a16="http://schemas.microsoft.com/office/drawing/2014/main" id="{EE3D2F1D-1E0B-45A7-85E6-E0B1D79689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49148"/>
          <a:stretch/>
        </p:blipFill>
        <p:spPr>
          <a:xfrm>
            <a:off x="15920339" y="-1280226"/>
            <a:ext cx="1479723" cy="795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32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284;p33">
            <a:extLst>
              <a:ext uri="{FF2B5EF4-FFF2-40B4-BE49-F238E27FC236}">
                <a16:creationId xmlns:a16="http://schemas.microsoft.com/office/drawing/2014/main" id="{9378B0F7-9E89-4F97-85E8-5AC62C86772B}"/>
              </a:ext>
            </a:extLst>
          </p:cNvPr>
          <p:cNvSpPr/>
          <p:nvPr/>
        </p:nvSpPr>
        <p:spPr>
          <a:xfrm rot="3860099" flipV="1">
            <a:off x="9776312" y="6266761"/>
            <a:ext cx="5178122" cy="5598556"/>
          </a:xfrm>
          <a:custGeom>
            <a:avLst/>
            <a:gdLst>
              <a:gd name="connsiteX0" fmla="*/ 88679 w 183727"/>
              <a:gd name="connsiteY0" fmla="*/ 0 h 159565"/>
              <a:gd name="connsiteX1" fmla="*/ 67776 w 183727"/>
              <a:gd name="connsiteY1" fmla="*/ 11683 h 159565"/>
              <a:gd name="connsiteX2" fmla="*/ 55068 w 183727"/>
              <a:gd name="connsiteY2" fmla="*/ 36920 h 159565"/>
              <a:gd name="connsiteX3" fmla="*/ 37955 w 183727"/>
              <a:gd name="connsiteY3" fmla="*/ 58905 h 159565"/>
              <a:gd name="connsiteX4" fmla="*/ 12749 w 183727"/>
              <a:gd name="connsiteY4" fmla="*/ 68509 h 159565"/>
              <a:gd name="connsiteX5" fmla="*/ 1437 w 183727"/>
              <a:gd name="connsiteY5" fmla="*/ 102963 h 159565"/>
              <a:gd name="connsiteX6" fmla="*/ 27922 w 183727"/>
              <a:gd name="connsiteY6" fmla="*/ 129988 h 159565"/>
              <a:gd name="connsiteX7" fmla="*/ 65072 w 183727"/>
              <a:gd name="connsiteY7" fmla="*/ 136164 h 159565"/>
              <a:gd name="connsiteX8" fmla="*/ 66204 w 183727"/>
              <a:gd name="connsiteY8" fmla="*/ 136161 h 159565"/>
              <a:gd name="connsiteX9" fmla="*/ 73705 w 183727"/>
              <a:gd name="connsiteY9" fmla="*/ 136097 h 159565"/>
              <a:gd name="connsiteX10" fmla="*/ 148461 w 183727"/>
              <a:gd name="connsiteY10" fmla="*/ 105089 h 159565"/>
              <a:gd name="connsiteX11" fmla="*/ 116537 w 183727"/>
              <a:gd name="connsiteY11" fmla="*/ 154472 h 159565"/>
              <a:gd name="connsiteX12" fmla="*/ 131081 w 183727"/>
              <a:gd name="connsiteY12" fmla="*/ 157983 h 159565"/>
              <a:gd name="connsiteX13" fmla="*/ 141613 w 183727"/>
              <a:gd name="connsiteY13" fmla="*/ 156174 h 159565"/>
              <a:gd name="connsiteX14" fmla="*/ 182376 w 183727"/>
              <a:gd name="connsiteY14" fmla="*/ 87705 h 159565"/>
              <a:gd name="connsiteX15" fmla="*/ 183075 w 183727"/>
              <a:gd name="connsiteY15" fmla="*/ 69752 h 159565"/>
              <a:gd name="connsiteX16" fmla="*/ 172465 w 183727"/>
              <a:gd name="connsiteY16" fmla="*/ 55992 h 159565"/>
              <a:gd name="connsiteX17" fmla="*/ 166410 w 183727"/>
              <a:gd name="connsiteY17" fmla="*/ 54903 h 159565"/>
              <a:gd name="connsiteX18" fmla="*/ 142073 w 183727"/>
              <a:gd name="connsiteY18" fmla="*/ 59491 h 159565"/>
              <a:gd name="connsiteX19" fmla="*/ 139482 w 183727"/>
              <a:gd name="connsiteY19" fmla="*/ 59326 h 159565"/>
              <a:gd name="connsiteX20" fmla="*/ 120148 w 183727"/>
              <a:gd name="connsiteY20" fmla="*/ 42688 h 159565"/>
              <a:gd name="connsiteX21" fmla="*/ 110906 w 183727"/>
              <a:gd name="connsiteY21" fmla="*/ 17760 h 159565"/>
              <a:gd name="connsiteX22" fmla="*/ 92172 w 183727"/>
              <a:gd name="connsiteY22" fmla="*/ 330 h 159565"/>
              <a:gd name="connsiteX23" fmla="*/ 88679 w 183727"/>
              <a:gd name="connsiteY23" fmla="*/ 0 h 159565"/>
              <a:gd name="connsiteX0" fmla="*/ 88679 w 183727"/>
              <a:gd name="connsiteY0" fmla="*/ 0 h 162073"/>
              <a:gd name="connsiteX1" fmla="*/ 67776 w 183727"/>
              <a:gd name="connsiteY1" fmla="*/ 11683 h 162073"/>
              <a:gd name="connsiteX2" fmla="*/ 55068 w 183727"/>
              <a:gd name="connsiteY2" fmla="*/ 36920 h 162073"/>
              <a:gd name="connsiteX3" fmla="*/ 37955 w 183727"/>
              <a:gd name="connsiteY3" fmla="*/ 58905 h 162073"/>
              <a:gd name="connsiteX4" fmla="*/ 12749 w 183727"/>
              <a:gd name="connsiteY4" fmla="*/ 68509 h 162073"/>
              <a:gd name="connsiteX5" fmla="*/ 1437 w 183727"/>
              <a:gd name="connsiteY5" fmla="*/ 102963 h 162073"/>
              <a:gd name="connsiteX6" fmla="*/ 27922 w 183727"/>
              <a:gd name="connsiteY6" fmla="*/ 129988 h 162073"/>
              <a:gd name="connsiteX7" fmla="*/ 65072 w 183727"/>
              <a:gd name="connsiteY7" fmla="*/ 136164 h 162073"/>
              <a:gd name="connsiteX8" fmla="*/ 66204 w 183727"/>
              <a:gd name="connsiteY8" fmla="*/ 136161 h 162073"/>
              <a:gd name="connsiteX9" fmla="*/ 19980 w 183727"/>
              <a:gd name="connsiteY9" fmla="*/ 161399 h 162073"/>
              <a:gd name="connsiteX10" fmla="*/ 148461 w 183727"/>
              <a:gd name="connsiteY10" fmla="*/ 105089 h 162073"/>
              <a:gd name="connsiteX11" fmla="*/ 116537 w 183727"/>
              <a:gd name="connsiteY11" fmla="*/ 154472 h 162073"/>
              <a:gd name="connsiteX12" fmla="*/ 131081 w 183727"/>
              <a:gd name="connsiteY12" fmla="*/ 157983 h 162073"/>
              <a:gd name="connsiteX13" fmla="*/ 141613 w 183727"/>
              <a:gd name="connsiteY13" fmla="*/ 156174 h 162073"/>
              <a:gd name="connsiteX14" fmla="*/ 182376 w 183727"/>
              <a:gd name="connsiteY14" fmla="*/ 87705 h 162073"/>
              <a:gd name="connsiteX15" fmla="*/ 183075 w 183727"/>
              <a:gd name="connsiteY15" fmla="*/ 69752 h 162073"/>
              <a:gd name="connsiteX16" fmla="*/ 172465 w 183727"/>
              <a:gd name="connsiteY16" fmla="*/ 55992 h 162073"/>
              <a:gd name="connsiteX17" fmla="*/ 166410 w 183727"/>
              <a:gd name="connsiteY17" fmla="*/ 54903 h 162073"/>
              <a:gd name="connsiteX18" fmla="*/ 142073 w 183727"/>
              <a:gd name="connsiteY18" fmla="*/ 59491 h 162073"/>
              <a:gd name="connsiteX19" fmla="*/ 139482 w 183727"/>
              <a:gd name="connsiteY19" fmla="*/ 59326 h 162073"/>
              <a:gd name="connsiteX20" fmla="*/ 120148 w 183727"/>
              <a:gd name="connsiteY20" fmla="*/ 42688 h 162073"/>
              <a:gd name="connsiteX21" fmla="*/ 110906 w 183727"/>
              <a:gd name="connsiteY21" fmla="*/ 17760 h 162073"/>
              <a:gd name="connsiteX22" fmla="*/ 92172 w 183727"/>
              <a:gd name="connsiteY22" fmla="*/ 330 h 162073"/>
              <a:gd name="connsiteX23" fmla="*/ 88679 w 183727"/>
              <a:gd name="connsiteY23" fmla="*/ 0 h 162073"/>
              <a:gd name="connsiteX0" fmla="*/ 88679 w 183727"/>
              <a:gd name="connsiteY0" fmla="*/ 0 h 161426"/>
              <a:gd name="connsiteX1" fmla="*/ 67776 w 183727"/>
              <a:gd name="connsiteY1" fmla="*/ 11683 h 161426"/>
              <a:gd name="connsiteX2" fmla="*/ 55068 w 183727"/>
              <a:gd name="connsiteY2" fmla="*/ 36920 h 161426"/>
              <a:gd name="connsiteX3" fmla="*/ 37955 w 183727"/>
              <a:gd name="connsiteY3" fmla="*/ 58905 h 161426"/>
              <a:gd name="connsiteX4" fmla="*/ 12749 w 183727"/>
              <a:gd name="connsiteY4" fmla="*/ 68509 h 161426"/>
              <a:gd name="connsiteX5" fmla="*/ 1437 w 183727"/>
              <a:gd name="connsiteY5" fmla="*/ 102963 h 161426"/>
              <a:gd name="connsiteX6" fmla="*/ 27922 w 183727"/>
              <a:gd name="connsiteY6" fmla="*/ 129988 h 161426"/>
              <a:gd name="connsiteX7" fmla="*/ 65072 w 183727"/>
              <a:gd name="connsiteY7" fmla="*/ 136164 h 161426"/>
              <a:gd name="connsiteX8" fmla="*/ 66204 w 183727"/>
              <a:gd name="connsiteY8" fmla="*/ 136161 h 161426"/>
              <a:gd name="connsiteX9" fmla="*/ 19980 w 183727"/>
              <a:gd name="connsiteY9" fmla="*/ 161399 h 161426"/>
              <a:gd name="connsiteX10" fmla="*/ 106446 w 183727"/>
              <a:gd name="connsiteY10" fmla="*/ 141329 h 161426"/>
              <a:gd name="connsiteX11" fmla="*/ 116537 w 183727"/>
              <a:gd name="connsiteY11" fmla="*/ 154472 h 161426"/>
              <a:gd name="connsiteX12" fmla="*/ 131081 w 183727"/>
              <a:gd name="connsiteY12" fmla="*/ 157983 h 161426"/>
              <a:gd name="connsiteX13" fmla="*/ 141613 w 183727"/>
              <a:gd name="connsiteY13" fmla="*/ 156174 h 161426"/>
              <a:gd name="connsiteX14" fmla="*/ 182376 w 183727"/>
              <a:gd name="connsiteY14" fmla="*/ 87705 h 161426"/>
              <a:gd name="connsiteX15" fmla="*/ 183075 w 183727"/>
              <a:gd name="connsiteY15" fmla="*/ 69752 h 161426"/>
              <a:gd name="connsiteX16" fmla="*/ 172465 w 183727"/>
              <a:gd name="connsiteY16" fmla="*/ 55992 h 161426"/>
              <a:gd name="connsiteX17" fmla="*/ 166410 w 183727"/>
              <a:gd name="connsiteY17" fmla="*/ 54903 h 161426"/>
              <a:gd name="connsiteX18" fmla="*/ 142073 w 183727"/>
              <a:gd name="connsiteY18" fmla="*/ 59491 h 161426"/>
              <a:gd name="connsiteX19" fmla="*/ 139482 w 183727"/>
              <a:gd name="connsiteY19" fmla="*/ 59326 h 161426"/>
              <a:gd name="connsiteX20" fmla="*/ 120148 w 183727"/>
              <a:gd name="connsiteY20" fmla="*/ 42688 h 161426"/>
              <a:gd name="connsiteX21" fmla="*/ 110906 w 183727"/>
              <a:gd name="connsiteY21" fmla="*/ 17760 h 161426"/>
              <a:gd name="connsiteX22" fmla="*/ 92172 w 183727"/>
              <a:gd name="connsiteY22" fmla="*/ 330 h 161426"/>
              <a:gd name="connsiteX23" fmla="*/ 88679 w 183727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5976" h="161426" extrusionOk="0">
                <a:moveTo>
                  <a:pt x="88679" y="0"/>
                </a:moveTo>
                <a:cubicBezTo>
                  <a:pt x="80603" y="0"/>
                  <a:pt x="72823" y="5145"/>
                  <a:pt x="67776" y="11683"/>
                </a:cubicBezTo>
                <a:cubicBezTo>
                  <a:pt x="62004" y="19160"/>
                  <a:pt x="58919" y="28295"/>
                  <a:pt x="55068" y="36920"/>
                </a:cubicBezTo>
                <a:cubicBezTo>
                  <a:pt x="51217" y="45546"/>
                  <a:pt x="46140" y="54189"/>
                  <a:pt x="37955" y="58905"/>
                </a:cubicBezTo>
                <a:cubicBezTo>
                  <a:pt x="30141" y="63408"/>
                  <a:pt x="20422" y="63770"/>
                  <a:pt x="12749" y="68509"/>
                </a:cubicBezTo>
                <a:cubicBezTo>
                  <a:pt x="1675" y="75349"/>
                  <a:pt x="-2465" y="90546"/>
                  <a:pt x="1437" y="102963"/>
                </a:cubicBezTo>
                <a:cubicBezTo>
                  <a:pt x="5338" y="115381"/>
                  <a:pt x="15942" y="124899"/>
                  <a:pt x="27922" y="129988"/>
                </a:cubicBezTo>
                <a:cubicBezTo>
                  <a:pt x="39555" y="134932"/>
                  <a:pt x="52419" y="136164"/>
                  <a:pt x="65072" y="136164"/>
                </a:cubicBezTo>
                <a:cubicBezTo>
                  <a:pt x="65449" y="136163"/>
                  <a:pt x="73719" y="131955"/>
                  <a:pt x="66204" y="136161"/>
                </a:cubicBezTo>
                <a:cubicBezTo>
                  <a:pt x="58689" y="140367"/>
                  <a:pt x="13273" y="160538"/>
                  <a:pt x="19980" y="161399"/>
                </a:cubicBezTo>
                <a:cubicBezTo>
                  <a:pt x="26687" y="162260"/>
                  <a:pt x="90353" y="142484"/>
                  <a:pt x="106446" y="141329"/>
                </a:cubicBezTo>
                <a:cubicBezTo>
                  <a:pt x="122539" y="140174"/>
                  <a:pt x="112431" y="151696"/>
                  <a:pt x="116537" y="154472"/>
                </a:cubicBezTo>
                <a:cubicBezTo>
                  <a:pt x="120643" y="157248"/>
                  <a:pt x="126902" y="157699"/>
                  <a:pt x="131081" y="157983"/>
                </a:cubicBezTo>
                <a:cubicBezTo>
                  <a:pt x="135260" y="158267"/>
                  <a:pt x="143494" y="159223"/>
                  <a:pt x="141613" y="156174"/>
                </a:cubicBezTo>
                <a:cubicBezTo>
                  <a:pt x="98512" y="86318"/>
                  <a:pt x="175466" y="102109"/>
                  <a:pt x="182376" y="87705"/>
                </a:cubicBezTo>
                <a:cubicBezTo>
                  <a:pt x="189286" y="73301"/>
                  <a:pt x="184355" y="75646"/>
                  <a:pt x="183075" y="69752"/>
                </a:cubicBezTo>
                <a:cubicBezTo>
                  <a:pt x="181793" y="63856"/>
                  <a:pt x="178080" y="58198"/>
                  <a:pt x="172465" y="55992"/>
                </a:cubicBezTo>
                <a:cubicBezTo>
                  <a:pt x="170479" y="55213"/>
                  <a:pt x="168458" y="54903"/>
                  <a:pt x="166410" y="54903"/>
                </a:cubicBezTo>
                <a:cubicBezTo>
                  <a:pt x="158525" y="54903"/>
                  <a:pt x="150244" y="59491"/>
                  <a:pt x="142073" y="59491"/>
                </a:cubicBezTo>
                <a:cubicBezTo>
                  <a:pt x="141208" y="59491"/>
                  <a:pt x="140344" y="59439"/>
                  <a:pt x="139482" y="59326"/>
                </a:cubicBezTo>
                <a:cubicBezTo>
                  <a:pt x="130689" y="58166"/>
                  <a:pt x="123973" y="50690"/>
                  <a:pt x="120148" y="42688"/>
                </a:cubicBezTo>
                <a:cubicBezTo>
                  <a:pt x="116323" y="34688"/>
                  <a:pt x="114574" y="25834"/>
                  <a:pt x="110906" y="17760"/>
                </a:cubicBezTo>
                <a:cubicBezTo>
                  <a:pt x="107238" y="9687"/>
                  <a:pt x="100882" y="2001"/>
                  <a:pt x="92172" y="330"/>
                </a:cubicBezTo>
                <a:cubicBezTo>
                  <a:pt x="91007" y="106"/>
                  <a:pt x="89840" y="0"/>
                  <a:pt x="88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5" name="Google Shape;174;p35">
            <a:extLst>
              <a:ext uri="{FF2B5EF4-FFF2-40B4-BE49-F238E27FC236}">
                <a16:creationId xmlns:a16="http://schemas.microsoft.com/office/drawing/2014/main" id="{37332F56-558B-471E-AAE1-4DCF5FDAD1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9148"/>
          <a:stretch/>
        </p:blipFill>
        <p:spPr>
          <a:xfrm>
            <a:off x="10750134" y="0"/>
            <a:ext cx="510772" cy="6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74;p35">
            <a:extLst>
              <a:ext uri="{FF2B5EF4-FFF2-40B4-BE49-F238E27FC236}">
                <a16:creationId xmlns:a16="http://schemas.microsoft.com/office/drawing/2014/main" id="{6BCD8769-C314-4DC2-B719-83413E93B6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9148"/>
          <a:stretch/>
        </p:blipFill>
        <p:spPr>
          <a:xfrm>
            <a:off x="11368217" y="356249"/>
            <a:ext cx="510772" cy="6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0"/>
          <p:cNvSpPr txBox="1">
            <a:spLocks noGrp="1"/>
          </p:cNvSpPr>
          <p:nvPr>
            <p:ph type="title"/>
          </p:nvPr>
        </p:nvSpPr>
        <p:spPr>
          <a:xfrm>
            <a:off x="10539107" y="249408"/>
            <a:ext cx="786600" cy="15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9600" dirty="0">
                <a:solidFill>
                  <a:srgbClr val="ECF8FF"/>
                </a:solidFill>
              </a:rPr>
              <a:t>F</a:t>
            </a:r>
            <a:endParaRPr sz="9600" dirty="0">
              <a:solidFill>
                <a:srgbClr val="ECF8FF"/>
              </a:solidFill>
            </a:endParaRPr>
          </a:p>
        </p:txBody>
      </p:sp>
      <p:sp>
        <p:nvSpPr>
          <p:cNvPr id="709" name="Google Shape;709;p40"/>
          <p:cNvSpPr txBox="1">
            <a:spLocks noGrp="1"/>
          </p:cNvSpPr>
          <p:nvPr>
            <p:ph type="title"/>
          </p:nvPr>
        </p:nvSpPr>
        <p:spPr>
          <a:xfrm>
            <a:off x="11229908" y="249408"/>
            <a:ext cx="786600" cy="15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9600" dirty="0">
                <a:solidFill>
                  <a:srgbClr val="ECF8FF"/>
                </a:solidFill>
              </a:rPr>
              <a:t>O</a:t>
            </a:r>
            <a:endParaRPr sz="9600" dirty="0">
              <a:solidFill>
                <a:srgbClr val="ECF8FF"/>
              </a:solidFill>
            </a:endParaRPr>
          </a:p>
        </p:txBody>
      </p:sp>
      <p:sp>
        <p:nvSpPr>
          <p:cNvPr id="166" name="Google Shape;284;p33">
            <a:extLst>
              <a:ext uri="{FF2B5EF4-FFF2-40B4-BE49-F238E27FC236}">
                <a16:creationId xmlns:a16="http://schemas.microsoft.com/office/drawing/2014/main" id="{CE41BC3E-D49A-49CF-B668-8CBA24A9A4BE}"/>
              </a:ext>
            </a:extLst>
          </p:cNvPr>
          <p:cNvSpPr/>
          <p:nvPr/>
        </p:nvSpPr>
        <p:spPr>
          <a:xfrm rot="3812829" flipV="1">
            <a:off x="-3252956" y="-1234076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Google Shape;707;p40">
            <a:extLst>
              <a:ext uri="{FF2B5EF4-FFF2-40B4-BE49-F238E27FC236}">
                <a16:creationId xmlns:a16="http://schemas.microsoft.com/office/drawing/2014/main" id="{E70422D7-D85B-45CC-B940-CEC685567F0A}"/>
              </a:ext>
            </a:extLst>
          </p:cNvPr>
          <p:cNvSpPr txBox="1">
            <a:spLocks/>
          </p:cNvSpPr>
          <p:nvPr/>
        </p:nvSpPr>
        <p:spPr>
          <a:xfrm>
            <a:off x="10581617" y="1299105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O</a:t>
            </a:r>
          </a:p>
        </p:txBody>
      </p:sp>
      <p:sp>
        <p:nvSpPr>
          <p:cNvPr id="99" name="Google Shape;709;p40">
            <a:extLst>
              <a:ext uri="{FF2B5EF4-FFF2-40B4-BE49-F238E27FC236}">
                <a16:creationId xmlns:a16="http://schemas.microsoft.com/office/drawing/2014/main" id="{DEDB248B-308E-437B-A219-F73C5941CB04}"/>
              </a:ext>
            </a:extLst>
          </p:cNvPr>
          <p:cNvSpPr txBox="1">
            <a:spLocks/>
          </p:cNvSpPr>
          <p:nvPr/>
        </p:nvSpPr>
        <p:spPr>
          <a:xfrm>
            <a:off x="11259718" y="1324505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D</a:t>
            </a:r>
          </a:p>
        </p:txBody>
      </p:sp>
      <p:sp>
        <p:nvSpPr>
          <p:cNvPr id="100" name="Google Shape;707;p40">
            <a:extLst>
              <a:ext uri="{FF2B5EF4-FFF2-40B4-BE49-F238E27FC236}">
                <a16:creationId xmlns:a16="http://schemas.microsoft.com/office/drawing/2014/main" id="{865E704D-D592-4617-BEC2-682F16B207DC}"/>
              </a:ext>
            </a:extLst>
          </p:cNvPr>
          <p:cNvSpPr txBox="1">
            <a:spLocks/>
          </p:cNvSpPr>
          <p:nvPr/>
        </p:nvSpPr>
        <p:spPr>
          <a:xfrm>
            <a:off x="10566965" y="2941822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C</a:t>
            </a:r>
          </a:p>
        </p:txBody>
      </p:sp>
      <p:sp>
        <p:nvSpPr>
          <p:cNvPr id="101" name="Google Shape;709;p40">
            <a:extLst>
              <a:ext uri="{FF2B5EF4-FFF2-40B4-BE49-F238E27FC236}">
                <a16:creationId xmlns:a16="http://schemas.microsoft.com/office/drawing/2014/main" id="{CFE7F92E-3555-461D-AC27-88ADE256F275}"/>
              </a:ext>
            </a:extLst>
          </p:cNvPr>
          <p:cNvSpPr txBox="1">
            <a:spLocks/>
          </p:cNvSpPr>
          <p:nvPr/>
        </p:nvSpPr>
        <p:spPr>
          <a:xfrm>
            <a:off x="11180053" y="2941822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O</a:t>
            </a:r>
          </a:p>
        </p:txBody>
      </p:sp>
      <p:sp>
        <p:nvSpPr>
          <p:cNvPr id="102" name="Google Shape;707;p40">
            <a:extLst>
              <a:ext uri="{FF2B5EF4-FFF2-40B4-BE49-F238E27FC236}">
                <a16:creationId xmlns:a16="http://schemas.microsoft.com/office/drawing/2014/main" id="{7D6E3135-316E-4E10-811F-667BCC1ADE19}"/>
              </a:ext>
            </a:extLst>
          </p:cNvPr>
          <p:cNvSpPr txBox="1">
            <a:spLocks/>
          </p:cNvSpPr>
          <p:nvPr/>
        </p:nvSpPr>
        <p:spPr>
          <a:xfrm>
            <a:off x="10620662" y="3991519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O</a:t>
            </a:r>
          </a:p>
        </p:txBody>
      </p:sp>
      <p:sp>
        <p:nvSpPr>
          <p:cNvPr id="103" name="Google Shape;709;p40">
            <a:extLst>
              <a:ext uri="{FF2B5EF4-FFF2-40B4-BE49-F238E27FC236}">
                <a16:creationId xmlns:a16="http://schemas.microsoft.com/office/drawing/2014/main" id="{982404A6-7255-4224-80E3-73E44DF27C25}"/>
              </a:ext>
            </a:extLst>
          </p:cNvPr>
          <p:cNvSpPr txBox="1">
            <a:spLocks/>
          </p:cNvSpPr>
          <p:nvPr/>
        </p:nvSpPr>
        <p:spPr>
          <a:xfrm>
            <a:off x="11250389" y="3991519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42EB17-660C-4854-BDE1-1501565B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55" y="332952"/>
            <a:ext cx="9548358" cy="166113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2DD4E8-DD9B-4F30-A9F7-C7CE82B36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50" y="2287890"/>
            <a:ext cx="5692617" cy="453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FD1830-C6D5-4D0B-AE8C-7883FAB9424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03379" y="-3721561"/>
            <a:ext cx="16916123" cy="36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8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222FDB-768C-406A-B284-97E6E80D1F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57641" y="3057486"/>
            <a:ext cx="11724531" cy="2509049"/>
          </a:xfrm>
          <a:prstGeom prst="rect">
            <a:avLst/>
          </a:prstGeom>
        </p:spPr>
      </p:pic>
      <p:pic>
        <p:nvPicPr>
          <p:cNvPr id="12" name="Google Shape;174;p35">
            <a:extLst>
              <a:ext uri="{FF2B5EF4-FFF2-40B4-BE49-F238E27FC236}">
                <a16:creationId xmlns:a16="http://schemas.microsoft.com/office/drawing/2014/main" id="{A3A17753-17D8-46ED-84A0-5C5803A1C9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9148"/>
          <a:stretch/>
        </p:blipFill>
        <p:spPr>
          <a:xfrm rot="17098952">
            <a:off x="11626663" y="-4535267"/>
            <a:ext cx="510772" cy="6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4;p35">
            <a:extLst>
              <a:ext uri="{FF2B5EF4-FFF2-40B4-BE49-F238E27FC236}">
                <a16:creationId xmlns:a16="http://schemas.microsoft.com/office/drawing/2014/main" id="{75A03C08-E2E3-4DF6-8A9B-3D314DDC8E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9148"/>
          <a:stretch/>
        </p:blipFill>
        <p:spPr>
          <a:xfrm rot="17098952">
            <a:off x="12244746" y="-4179018"/>
            <a:ext cx="510772" cy="6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837403-FB1F-4E2F-8C04-83780C0F9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812" y="2399509"/>
            <a:ext cx="5895975" cy="4333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3E769-CA9D-4A84-800B-721DBCB79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59" y="320117"/>
            <a:ext cx="11513142" cy="1847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9717588-C22C-4FBC-8F68-560D00A47F5E}"/>
              </a:ext>
            </a:extLst>
          </p:cNvPr>
          <p:cNvSpPr txBox="1">
            <a:spLocks/>
          </p:cNvSpPr>
          <p:nvPr/>
        </p:nvSpPr>
        <p:spPr>
          <a:xfrm>
            <a:off x="169647" y="-879415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INSURANCE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3F54984-D337-45F8-A028-0CD4510A58E2}"/>
              </a:ext>
            </a:extLst>
          </p:cNvPr>
          <p:cNvSpPr txBox="1">
            <a:spLocks/>
          </p:cNvSpPr>
          <p:nvPr/>
        </p:nvSpPr>
        <p:spPr>
          <a:xfrm>
            <a:off x="-2079637" y="686467"/>
            <a:ext cx="2600424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6E05234-6940-4E50-AD38-7AE6E867A0B9}"/>
              </a:ext>
            </a:extLst>
          </p:cNvPr>
          <p:cNvSpPr txBox="1">
            <a:spLocks/>
          </p:cNvSpPr>
          <p:nvPr/>
        </p:nvSpPr>
        <p:spPr>
          <a:xfrm>
            <a:off x="-2002492" y="1775804"/>
            <a:ext cx="2600424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POLITE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1B570B7-08E1-4169-B804-FA65AED98F85}"/>
              </a:ext>
            </a:extLst>
          </p:cNvPr>
          <p:cNvSpPr txBox="1">
            <a:spLocks/>
          </p:cNvSpPr>
          <p:nvPr/>
        </p:nvSpPr>
        <p:spPr>
          <a:xfrm>
            <a:off x="-2851714" y="3907625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EXPERIENCE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9A418ED-9ECD-400A-9E16-51286C4017A3}"/>
              </a:ext>
            </a:extLst>
          </p:cNvPr>
          <p:cNvSpPr txBox="1">
            <a:spLocks/>
          </p:cNvSpPr>
          <p:nvPr/>
        </p:nvSpPr>
        <p:spPr>
          <a:xfrm>
            <a:off x="-2700285" y="4944685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BUSINESS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CF11B8B-C6EF-4A2D-8216-E3EBD6A95B81}"/>
              </a:ext>
            </a:extLst>
          </p:cNvPr>
          <p:cNvSpPr txBox="1">
            <a:spLocks/>
          </p:cNvSpPr>
          <p:nvPr/>
        </p:nvSpPr>
        <p:spPr>
          <a:xfrm rot="16200000">
            <a:off x="1808313" y="7042132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150" dirty="0">
                <a:solidFill>
                  <a:srgbClr val="35526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VIIRTUAL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5257A0-7ADD-4342-9109-8D6CDD013259}"/>
              </a:ext>
            </a:extLst>
          </p:cNvPr>
          <p:cNvSpPr txBox="1">
            <a:spLocks/>
          </p:cNvSpPr>
          <p:nvPr/>
        </p:nvSpPr>
        <p:spPr>
          <a:xfrm rot="16200000">
            <a:off x="2279537" y="-1963413"/>
            <a:ext cx="195165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200" b="1" dirty="0">
                <a:solidFill>
                  <a:srgbClr val="A3345D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EDUCATION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D048116-3256-426C-AA63-C6D8EC767E57}"/>
              </a:ext>
            </a:extLst>
          </p:cNvPr>
          <p:cNvSpPr txBox="1">
            <a:spLocks/>
          </p:cNvSpPr>
          <p:nvPr/>
        </p:nvSpPr>
        <p:spPr>
          <a:xfrm>
            <a:off x="-2851714" y="2670413"/>
            <a:ext cx="3571776" cy="87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5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RESUME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71B2B7-541C-434B-ABCD-F71584400AC3}"/>
              </a:ext>
            </a:extLst>
          </p:cNvPr>
          <p:cNvSpPr txBox="1">
            <a:spLocks/>
          </p:cNvSpPr>
          <p:nvPr/>
        </p:nvSpPr>
        <p:spPr>
          <a:xfrm rot="16200000">
            <a:off x="11387462" y="3179136"/>
            <a:ext cx="2940865" cy="848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EMPLOYMENT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E1414CE-59CB-4E30-B4CC-F9179DF82C1B}"/>
              </a:ext>
            </a:extLst>
          </p:cNvPr>
          <p:cNvSpPr txBox="1">
            <a:spLocks/>
          </p:cNvSpPr>
          <p:nvPr/>
        </p:nvSpPr>
        <p:spPr>
          <a:xfrm rot="16200000">
            <a:off x="3745066" y="-2384214"/>
            <a:ext cx="2940866" cy="106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QUALIFICATIONS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5CE0750-8439-4A62-9A4A-6B998AEA1168}"/>
              </a:ext>
            </a:extLst>
          </p:cNvPr>
          <p:cNvSpPr txBox="1">
            <a:spLocks/>
          </p:cNvSpPr>
          <p:nvPr/>
        </p:nvSpPr>
        <p:spPr>
          <a:xfrm>
            <a:off x="3517926" y="-2260195"/>
            <a:ext cx="4072425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COMPENSATION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181FA48-860E-4117-B4F8-DE3705566035}"/>
              </a:ext>
            </a:extLst>
          </p:cNvPr>
          <p:cNvSpPr txBox="1">
            <a:spLocks/>
          </p:cNvSpPr>
          <p:nvPr/>
        </p:nvSpPr>
        <p:spPr>
          <a:xfrm rot="16200000">
            <a:off x="864481" y="-3041892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REFERENCES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5316961-3FFD-4A75-8881-4E5A95915B3F}"/>
              </a:ext>
            </a:extLst>
          </p:cNvPr>
          <p:cNvSpPr txBox="1">
            <a:spLocks/>
          </p:cNvSpPr>
          <p:nvPr/>
        </p:nvSpPr>
        <p:spPr>
          <a:xfrm>
            <a:off x="-130511" y="-1265792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TEMPORARY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85C0394-5BBA-4962-BC75-87864BB9A1B4}"/>
              </a:ext>
            </a:extLst>
          </p:cNvPr>
          <p:cNvSpPr txBox="1">
            <a:spLocks/>
          </p:cNvSpPr>
          <p:nvPr/>
        </p:nvSpPr>
        <p:spPr>
          <a:xfrm rot="16200000">
            <a:off x="1709951" y="-3133235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PERSONALITY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2AF5B01-7080-47BF-BDFD-480CE9F0C7AE}"/>
              </a:ext>
            </a:extLst>
          </p:cNvPr>
          <p:cNvSpPr txBox="1">
            <a:spLocks/>
          </p:cNvSpPr>
          <p:nvPr/>
        </p:nvSpPr>
        <p:spPr>
          <a:xfrm rot="16200000">
            <a:off x="1537248" y="-2655274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PERMANENT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5CB8E6A1-69FC-4418-A2EE-6F775B90A17F}"/>
              </a:ext>
            </a:extLst>
          </p:cNvPr>
          <p:cNvSpPr txBox="1">
            <a:spLocks/>
          </p:cNvSpPr>
          <p:nvPr/>
        </p:nvSpPr>
        <p:spPr>
          <a:xfrm>
            <a:off x="3243279" y="6959096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TRAINING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9D07851-81A1-4961-A44B-212622A32CA0}"/>
              </a:ext>
            </a:extLst>
          </p:cNvPr>
          <p:cNvSpPr txBox="1">
            <a:spLocks/>
          </p:cNvSpPr>
          <p:nvPr/>
        </p:nvSpPr>
        <p:spPr>
          <a:xfrm>
            <a:off x="3822610" y="-1005050"/>
            <a:ext cx="4546779" cy="13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6000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INTERVIEW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A53006D-DED7-4D87-A81C-633E6D158796}"/>
              </a:ext>
            </a:extLst>
          </p:cNvPr>
          <p:cNvSpPr txBox="1">
            <a:spLocks/>
          </p:cNvSpPr>
          <p:nvPr/>
        </p:nvSpPr>
        <p:spPr>
          <a:xfrm rot="16200000">
            <a:off x="3870030" y="6849104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SCREENING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F394095-891F-4FF7-B9D4-BADCDE37BF30}"/>
              </a:ext>
            </a:extLst>
          </p:cNvPr>
          <p:cNvSpPr txBox="1">
            <a:spLocks/>
          </p:cNvSpPr>
          <p:nvPr/>
        </p:nvSpPr>
        <p:spPr>
          <a:xfrm rot="16200000">
            <a:off x="10738867" y="5398666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APPLICATION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382B6AC1-93CF-44B3-9330-B40982516138}"/>
              </a:ext>
            </a:extLst>
          </p:cNvPr>
          <p:cNvSpPr txBox="1">
            <a:spLocks/>
          </p:cNvSpPr>
          <p:nvPr/>
        </p:nvSpPr>
        <p:spPr>
          <a:xfrm rot="16200000">
            <a:off x="5705484" y="7554254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OBJECTIVE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DEF10A2-4DE9-43DB-A57C-7AADB253AC23}"/>
              </a:ext>
            </a:extLst>
          </p:cNvPr>
          <p:cNvSpPr txBox="1">
            <a:spLocks/>
          </p:cNvSpPr>
          <p:nvPr/>
        </p:nvSpPr>
        <p:spPr>
          <a:xfrm>
            <a:off x="6335092" y="4904133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pc="-300" dirty="0">
              <a:solidFill>
                <a:srgbClr val="C9498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9A9EAF4E-14F3-410B-A140-63641B810B2C}"/>
              </a:ext>
            </a:extLst>
          </p:cNvPr>
          <p:cNvSpPr txBox="1">
            <a:spLocks/>
          </p:cNvSpPr>
          <p:nvPr/>
        </p:nvSpPr>
        <p:spPr>
          <a:xfrm>
            <a:off x="8363972" y="7169325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AGENCY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1BCBB07-343E-40E5-832E-AE7E66C5E88C}"/>
              </a:ext>
            </a:extLst>
          </p:cNvPr>
          <p:cNvSpPr txBox="1">
            <a:spLocks/>
          </p:cNvSpPr>
          <p:nvPr/>
        </p:nvSpPr>
        <p:spPr>
          <a:xfrm>
            <a:off x="6605972" y="7194327"/>
            <a:ext cx="1763417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SKILLS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AF6CD301-7798-4F1C-A209-8F2269641360}"/>
              </a:ext>
            </a:extLst>
          </p:cNvPr>
          <p:cNvSpPr txBox="1">
            <a:spLocks/>
          </p:cNvSpPr>
          <p:nvPr/>
        </p:nvSpPr>
        <p:spPr>
          <a:xfrm rot="16200000">
            <a:off x="3973627" y="6830846"/>
            <a:ext cx="2524572" cy="1063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TEAM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BB0C39E3-D353-404D-8F5E-5F71B597BF0A}"/>
              </a:ext>
            </a:extLst>
          </p:cNvPr>
          <p:cNvSpPr txBox="1">
            <a:spLocks/>
          </p:cNvSpPr>
          <p:nvPr/>
        </p:nvSpPr>
        <p:spPr>
          <a:xfrm>
            <a:off x="-2354600" y="4520013"/>
            <a:ext cx="2940866" cy="39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CANDIDATES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C8CC365A-7D45-4A09-939A-5AA74BBE805E}"/>
              </a:ext>
            </a:extLst>
          </p:cNvPr>
          <p:cNvSpPr txBox="1">
            <a:spLocks/>
          </p:cNvSpPr>
          <p:nvPr/>
        </p:nvSpPr>
        <p:spPr>
          <a:xfrm rot="16200000">
            <a:off x="10216038" y="6350547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QUESTIONS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B360B25-32CD-4AF1-9C3C-7AADB660CA90}"/>
              </a:ext>
            </a:extLst>
          </p:cNvPr>
          <p:cNvSpPr txBox="1">
            <a:spLocks/>
          </p:cNvSpPr>
          <p:nvPr/>
        </p:nvSpPr>
        <p:spPr>
          <a:xfrm>
            <a:off x="9647236" y="-1432622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spc="-15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DEGREE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BDCFE8D6-46EE-4FE9-A190-A12B25CD8626}"/>
              </a:ext>
            </a:extLst>
          </p:cNvPr>
          <p:cNvSpPr txBox="1">
            <a:spLocks/>
          </p:cNvSpPr>
          <p:nvPr/>
        </p:nvSpPr>
        <p:spPr>
          <a:xfrm>
            <a:off x="28228" y="-1845697"/>
            <a:ext cx="3100721" cy="72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4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SUCCESS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3A128813-8B40-4746-A972-5DE23EF30AD2}"/>
              </a:ext>
            </a:extLst>
          </p:cNvPr>
          <p:cNvSpPr txBox="1">
            <a:spLocks/>
          </p:cNvSpPr>
          <p:nvPr/>
        </p:nvSpPr>
        <p:spPr>
          <a:xfrm>
            <a:off x="3285497" y="-1792013"/>
            <a:ext cx="895960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TIPS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08FF0C00-EA5E-406D-B817-360EA7F7A2DD}"/>
              </a:ext>
            </a:extLst>
          </p:cNvPr>
          <p:cNvSpPr txBox="1">
            <a:spLocks/>
          </p:cNvSpPr>
          <p:nvPr/>
        </p:nvSpPr>
        <p:spPr>
          <a:xfrm>
            <a:off x="4986444" y="-1524067"/>
            <a:ext cx="1365178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SKILS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9628A9FD-6533-4AD3-B298-C67242EB2BCC}"/>
              </a:ext>
            </a:extLst>
          </p:cNvPr>
          <p:cNvSpPr txBox="1">
            <a:spLocks/>
          </p:cNvSpPr>
          <p:nvPr/>
        </p:nvSpPr>
        <p:spPr>
          <a:xfrm>
            <a:off x="-1578437" y="-1852173"/>
            <a:ext cx="1984207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CAREER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F6D3DDC-4A5B-459C-9F37-19293429BA39}"/>
              </a:ext>
            </a:extLst>
          </p:cNvPr>
          <p:cNvSpPr txBox="1">
            <a:spLocks/>
          </p:cNvSpPr>
          <p:nvPr/>
        </p:nvSpPr>
        <p:spPr>
          <a:xfrm rot="16200000">
            <a:off x="8618190" y="-2565133"/>
            <a:ext cx="1779572" cy="1324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WORK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01C0CD12-FC03-47EC-8AAA-B22D424A0DD6}"/>
              </a:ext>
            </a:extLst>
          </p:cNvPr>
          <p:cNvSpPr txBox="1">
            <a:spLocks/>
          </p:cNvSpPr>
          <p:nvPr/>
        </p:nvSpPr>
        <p:spPr>
          <a:xfrm rot="16200000">
            <a:off x="11563814" y="-1737288"/>
            <a:ext cx="1984207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JOB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FBAC1C33-711C-4A67-8986-BAC1BAF4BB02}"/>
              </a:ext>
            </a:extLst>
          </p:cNvPr>
          <p:cNvSpPr txBox="1">
            <a:spLocks/>
          </p:cNvSpPr>
          <p:nvPr/>
        </p:nvSpPr>
        <p:spPr>
          <a:xfrm>
            <a:off x="10717260" y="-935419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SALARY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8A39C492-CBCD-4B63-ACE7-F86B21F97267}"/>
              </a:ext>
            </a:extLst>
          </p:cNvPr>
          <p:cNvSpPr txBox="1">
            <a:spLocks/>
          </p:cNvSpPr>
          <p:nvPr/>
        </p:nvSpPr>
        <p:spPr>
          <a:xfrm>
            <a:off x="6070721" y="-1765389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PORTFOLIO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8313BB3-6FFE-49DB-9A61-0F6F505C529A}"/>
              </a:ext>
            </a:extLst>
          </p:cNvPr>
          <p:cNvSpPr txBox="1">
            <a:spLocks/>
          </p:cNvSpPr>
          <p:nvPr/>
        </p:nvSpPr>
        <p:spPr>
          <a:xfrm>
            <a:off x="10243855" y="-2138271"/>
            <a:ext cx="3112403" cy="86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5400" b="1" spc="-3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863D6D9A-E491-42CB-B9A9-F0457591887D}"/>
              </a:ext>
            </a:extLst>
          </p:cNvPr>
          <p:cNvSpPr txBox="1">
            <a:spLocks/>
          </p:cNvSpPr>
          <p:nvPr/>
        </p:nvSpPr>
        <p:spPr>
          <a:xfrm rot="16200000">
            <a:off x="6403238" y="-2487431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FORMS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5046F9EC-0A17-422A-876F-71E6D1665EEF}"/>
              </a:ext>
            </a:extLst>
          </p:cNvPr>
          <p:cNvSpPr txBox="1">
            <a:spLocks/>
          </p:cNvSpPr>
          <p:nvPr/>
        </p:nvSpPr>
        <p:spPr>
          <a:xfrm>
            <a:off x="8475204" y="-736806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8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TEST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8CC955DE-35FC-492C-8FD8-87FF09FC4B31}"/>
              </a:ext>
            </a:extLst>
          </p:cNvPr>
          <p:cNvSpPr txBox="1">
            <a:spLocks/>
          </p:cNvSpPr>
          <p:nvPr/>
        </p:nvSpPr>
        <p:spPr>
          <a:xfrm>
            <a:off x="-2057425" y="-587398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BENEFITS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6BE9C523-8BC1-496A-B781-53645B56F4C7}"/>
              </a:ext>
            </a:extLst>
          </p:cNvPr>
          <p:cNvSpPr txBox="1">
            <a:spLocks/>
          </p:cNvSpPr>
          <p:nvPr/>
        </p:nvSpPr>
        <p:spPr>
          <a:xfrm rot="16200000">
            <a:off x="11368574" y="12837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IMPRESS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E733D69A-5D91-459C-975A-E17DDC36F549}"/>
              </a:ext>
            </a:extLst>
          </p:cNvPr>
          <p:cNvSpPr txBox="1">
            <a:spLocks/>
          </p:cNvSpPr>
          <p:nvPr/>
        </p:nvSpPr>
        <p:spPr>
          <a:xfrm rot="16200000">
            <a:off x="8090516" y="-3342761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spc="-150" dirty="0">
                <a:solidFill>
                  <a:srgbClr val="35526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PHONE</a:t>
            </a:r>
          </a:p>
        </p:txBody>
      </p:sp>
      <p:sp>
        <p:nvSpPr>
          <p:cNvPr id="54" name="Block Arc 53">
            <a:extLst>
              <a:ext uri="{FF2B5EF4-FFF2-40B4-BE49-F238E27FC236}">
                <a16:creationId xmlns:a16="http://schemas.microsoft.com/office/drawing/2014/main" id="{4D619611-1AD2-46C3-AE70-72A826B2CDCE}"/>
              </a:ext>
            </a:extLst>
          </p:cNvPr>
          <p:cNvSpPr/>
          <p:nvPr/>
        </p:nvSpPr>
        <p:spPr>
          <a:xfrm rot="8476407">
            <a:off x="-5022374" y="-5451114"/>
            <a:ext cx="2859932" cy="2859932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5" name="Block Arc 54">
            <a:extLst>
              <a:ext uri="{FF2B5EF4-FFF2-40B4-BE49-F238E27FC236}">
                <a16:creationId xmlns:a16="http://schemas.microsoft.com/office/drawing/2014/main" id="{FC784906-B599-4D8B-BB35-95DC08F62850}"/>
              </a:ext>
            </a:extLst>
          </p:cNvPr>
          <p:cNvSpPr/>
          <p:nvPr/>
        </p:nvSpPr>
        <p:spPr>
          <a:xfrm rot="19058958">
            <a:off x="16053501" y="9215250"/>
            <a:ext cx="2859932" cy="2859932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45E3B5-F2C6-4924-A7E8-36024A6470E7}"/>
              </a:ext>
            </a:extLst>
          </p:cNvPr>
          <p:cNvSpPr/>
          <p:nvPr/>
        </p:nvSpPr>
        <p:spPr>
          <a:xfrm>
            <a:off x="3649658" y="2967335"/>
            <a:ext cx="489268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KEYWORDS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4D3959-092B-43C9-86ED-C110BBCB8E00}"/>
              </a:ext>
            </a:extLst>
          </p:cNvPr>
          <p:cNvSpPr/>
          <p:nvPr/>
        </p:nvSpPr>
        <p:spPr>
          <a:xfrm>
            <a:off x="10309523" y="-16892"/>
            <a:ext cx="1179432" cy="6858000"/>
          </a:xfrm>
          <a:prstGeom prst="rect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453290-F21F-4D34-B5AD-23687A9D43EA}"/>
              </a:ext>
            </a:extLst>
          </p:cNvPr>
          <p:cNvSpPr/>
          <p:nvPr/>
        </p:nvSpPr>
        <p:spPr>
          <a:xfrm>
            <a:off x="708693" y="-2434"/>
            <a:ext cx="1179432" cy="6858000"/>
          </a:xfrm>
          <a:prstGeom prst="rect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Partial Circle 58">
            <a:extLst>
              <a:ext uri="{FF2B5EF4-FFF2-40B4-BE49-F238E27FC236}">
                <a16:creationId xmlns:a16="http://schemas.microsoft.com/office/drawing/2014/main" id="{A8FCAE75-9587-4856-8AA9-E4C42FA6E6A5}"/>
              </a:ext>
            </a:extLst>
          </p:cNvPr>
          <p:cNvSpPr/>
          <p:nvPr/>
        </p:nvSpPr>
        <p:spPr>
          <a:xfrm>
            <a:off x="12655756" y="-2729592"/>
            <a:ext cx="3175000" cy="3175000"/>
          </a:xfrm>
          <a:prstGeom prst="pie">
            <a:avLst/>
          </a:prstGeom>
          <a:solidFill>
            <a:srgbClr val="FF5F5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EFFD5AE2-1E93-4D96-95E7-2F4CF1B3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35" y="8418569"/>
            <a:ext cx="121920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5F59"/>
                </a:solidFill>
                <a:latin typeface="PT Serif" panose="020A0603040505020204" pitchFamily="18" charset="0"/>
              </a:rPr>
              <a:t>Guidance to Crack the Interview at First Go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EEF209DF-8D8F-42D5-8052-97B9592B3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0177" y="52997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PT Serif" panose="020A0603040505020204" pitchFamily="18" charset="0"/>
              </a:rPr>
              <a:t>Learn to tackle the tricky questions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PT Serif" panose="020A0603040505020204" pitchFamily="18" charset="0"/>
              </a:rPr>
              <a:t>Present yourself well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PT Serif" panose="020A0603040505020204" pitchFamily="18" charset="0"/>
              </a:rPr>
              <a:t>Be observant\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PT Serif" panose="020A0603040505020204" pitchFamily="18" charset="0"/>
              </a:rPr>
              <a:t>Observe your nonverbal communication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PT Serif" panose="020A0603040505020204" pitchFamily="18" charset="0"/>
              </a:rPr>
              <a:t>Know your Company</a:t>
            </a:r>
          </a:p>
        </p:txBody>
      </p:sp>
    </p:spTree>
    <p:extLst>
      <p:ext uri="{BB962C8B-B14F-4D97-AF65-F5344CB8AC3E}">
        <p14:creationId xmlns:p14="http://schemas.microsoft.com/office/powerpoint/2010/main" val="202157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9717588-C22C-4FBC-8F68-560D00A47F5E}"/>
              </a:ext>
            </a:extLst>
          </p:cNvPr>
          <p:cNvSpPr txBox="1">
            <a:spLocks/>
          </p:cNvSpPr>
          <p:nvPr/>
        </p:nvSpPr>
        <p:spPr>
          <a:xfrm>
            <a:off x="1172679" y="262069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INSURANCE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3F54984-D337-45F8-A028-0CD4510A58E2}"/>
              </a:ext>
            </a:extLst>
          </p:cNvPr>
          <p:cNvSpPr txBox="1">
            <a:spLocks/>
          </p:cNvSpPr>
          <p:nvPr/>
        </p:nvSpPr>
        <p:spPr>
          <a:xfrm>
            <a:off x="1981201" y="777181"/>
            <a:ext cx="2600424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6E05234-6940-4E50-AD38-7AE6E867A0B9}"/>
              </a:ext>
            </a:extLst>
          </p:cNvPr>
          <p:cNvSpPr txBox="1">
            <a:spLocks/>
          </p:cNvSpPr>
          <p:nvPr/>
        </p:nvSpPr>
        <p:spPr>
          <a:xfrm>
            <a:off x="2241082" y="1238098"/>
            <a:ext cx="2600424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POLITE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1B570B7-08E1-4169-B804-FA65AED98F85}"/>
              </a:ext>
            </a:extLst>
          </p:cNvPr>
          <p:cNvSpPr txBox="1">
            <a:spLocks/>
          </p:cNvSpPr>
          <p:nvPr/>
        </p:nvSpPr>
        <p:spPr>
          <a:xfrm>
            <a:off x="1642712" y="3578614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EXPERIENCE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9A418ED-9ECD-400A-9E16-51286C4017A3}"/>
              </a:ext>
            </a:extLst>
          </p:cNvPr>
          <p:cNvSpPr txBox="1">
            <a:spLocks/>
          </p:cNvSpPr>
          <p:nvPr/>
        </p:nvSpPr>
        <p:spPr>
          <a:xfrm>
            <a:off x="2346960" y="4336820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BUSINESS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CF11B8B-C6EF-4A2D-8216-E3EBD6A95B81}"/>
              </a:ext>
            </a:extLst>
          </p:cNvPr>
          <p:cNvSpPr txBox="1">
            <a:spLocks/>
          </p:cNvSpPr>
          <p:nvPr/>
        </p:nvSpPr>
        <p:spPr>
          <a:xfrm rot="16200000">
            <a:off x="1997753" y="4933894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150" dirty="0">
                <a:solidFill>
                  <a:srgbClr val="35526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VIIRTUAL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5257A0-7ADD-4342-9109-8D6CDD013259}"/>
              </a:ext>
            </a:extLst>
          </p:cNvPr>
          <p:cNvSpPr txBox="1">
            <a:spLocks/>
          </p:cNvSpPr>
          <p:nvPr/>
        </p:nvSpPr>
        <p:spPr>
          <a:xfrm rot="16200000">
            <a:off x="2977533" y="1626961"/>
            <a:ext cx="195165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200" b="1" dirty="0">
                <a:solidFill>
                  <a:srgbClr val="A3345D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EDUCATION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D048116-3256-426C-AA63-C6D8EC767E57}"/>
              </a:ext>
            </a:extLst>
          </p:cNvPr>
          <p:cNvSpPr txBox="1">
            <a:spLocks/>
          </p:cNvSpPr>
          <p:nvPr/>
        </p:nvSpPr>
        <p:spPr>
          <a:xfrm>
            <a:off x="3052411" y="2903589"/>
            <a:ext cx="3571776" cy="87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5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RESUME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71B2B7-541C-434B-ABCD-F71584400AC3}"/>
              </a:ext>
            </a:extLst>
          </p:cNvPr>
          <p:cNvSpPr txBox="1">
            <a:spLocks/>
          </p:cNvSpPr>
          <p:nvPr/>
        </p:nvSpPr>
        <p:spPr>
          <a:xfrm rot="16200000">
            <a:off x="7182027" y="4107099"/>
            <a:ext cx="2940865" cy="848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EMPLOYMENT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E1414CE-59CB-4E30-B4CC-F9179DF82C1B}"/>
              </a:ext>
            </a:extLst>
          </p:cNvPr>
          <p:cNvSpPr txBox="1">
            <a:spLocks/>
          </p:cNvSpPr>
          <p:nvPr/>
        </p:nvSpPr>
        <p:spPr>
          <a:xfrm rot="16200000">
            <a:off x="6932015" y="688476"/>
            <a:ext cx="2940866" cy="106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QUALIFICATIONS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5CE0750-8439-4A62-9A4A-6B998AEA1168}"/>
              </a:ext>
            </a:extLst>
          </p:cNvPr>
          <p:cNvSpPr txBox="1">
            <a:spLocks/>
          </p:cNvSpPr>
          <p:nvPr/>
        </p:nvSpPr>
        <p:spPr>
          <a:xfrm>
            <a:off x="6425236" y="2628584"/>
            <a:ext cx="4072425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COMPENSATION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181FA48-860E-4117-B4F8-DE3705566035}"/>
              </a:ext>
            </a:extLst>
          </p:cNvPr>
          <p:cNvSpPr txBox="1">
            <a:spLocks/>
          </p:cNvSpPr>
          <p:nvPr/>
        </p:nvSpPr>
        <p:spPr>
          <a:xfrm rot="16200000">
            <a:off x="3976784" y="677823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REFERENCES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5316961-3FFD-4A75-8881-4E5A95915B3F}"/>
              </a:ext>
            </a:extLst>
          </p:cNvPr>
          <p:cNvSpPr txBox="1">
            <a:spLocks/>
          </p:cNvSpPr>
          <p:nvPr/>
        </p:nvSpPr>
        <p:spPr>
          <a:xfrm>
            <a:off x="5894614" y="1105532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TEMPORARY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85C0394-5BBA-4962-BC75-87864BB9A1B4}"/>
              </a:ext>
            </a:extLst>
          </p:cNvPr>
          <p:cNvSpPr txBox="1">
            <a:spLocks/>
          </p:cNvSpPr>
          <p:nvPr/>
        </p:nvSpPr>
        <p:spPr>
          <a:xfrm rot="16200000">
            <a:off x="2398058" y="222045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PERSONALITY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2AF5B01-7080-47BF-BDFD-480CE9F0C7AE}"/>
              </a:ext>
            </a:extLst>
          </p:cNvPr>
          <p:cNvSpPr txBox="1">
            <a:spLocks/>
          </p:cNvSpPr>
          <p:nvPr/>
        </p:nvSpPr>
        <p:spPr>
          <a:xfrm rot="16200000">
            <a:off x="3539708" y="-192330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PERMANENT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5CB8E6A1-69FC-4418-A2EE-6F775B90A17F}"/>
              </a:ext>
            </a:extLst>
          </p:cNvPr>
          <p:cNvSpPr txBox="1">
            <a:spLocks/>
          </p:cNvSpPr>
          <p:nvPr/>
        </p:nvSpPr>
        <p:spPr>
          <a:xfrm>
            <a:off x="3432719" y="4822460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TRAINING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9D07851-81A1-4961-A44B-212622A32CA0}"/>
              </a:ext>
            </a:extLst>
          </p:cNvPr>
          <p:cNvSpPr txBox="1">
            <a:spLocks/>
          </p:cNvSpPr>
          <p:nvPr/>
        </p:nvSpPr>
        <p:spPr>
          <a:xfrm>
            <a:off x="4202180" y="3590792"/>
            <a:ext cx="4546779" cy="13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6000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INTERVIEW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A53006D-DED7-4D87-A81C-633E6D158796}"/>
              </a:ext>
            </a:extLst>
          </p:cNvPr>
          <p:cNvSpPr txBox="1">
            <a:spLocks/>
          </p:cNvSpPr>
          <p:nvPr/>
        </p:nvSpPr>
        <p:spPr>
          <a:xfrm rot="16200000">
            <a:off x="3848656" y="4312910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SCREENING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F394095-891F-4FF7-B9D4-BADCDE37BF30}"/>
              </a:ext>
            </a:extLst>
          </p:cNvPr>
          <p:cNvSpPr txBox="1">
            <a:spLocks/>
          </p:cNvSpPr>
          <p:nvPr/>
        </p:nvSpPr>
        <p:spPr>
          <a:xfrm rot="16200000">
            <a:off x="6026987" y="4448600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APPLICATION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382B6AC1-93CF-44B3-9330-B40982516138}"/>
              </a:ext>
            </a:extLst>
          </p:cNvPr>
          <p:cNvSpPr txBox="1">
            <a:spLocks/>
          </p:cNvSpPr>
          <p:nvPr/>
        </p:nvSpPr>
        <p:spPr>
          <a:xfrm rot="16200000">
            <a:off x="5580922" y="5235222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OBJECTIVE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DEF10A2-4DE9-43DB-A57C-7AADB253AC23}"/>
              </a:ext>
            </a:extLst>
          </p:cNvPr>
          <p:cNvSpPr txBox="1">
            <a:spLocks/>
          </p:cNvSpPr>
          <p:nvPr/>
        </p:nvSpPr>
        <p:spPr>
          <a:xfrm>
            <a:off x="6335092" y="4904133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pc="-300" dirty="0">
              <a:solidFill>
                <a:srgbClr val="C9498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9A9EAF4E-14F3-410B-A140-63641B810B2C}"/>
              </a:ext>
            </a:extLst>
          </p:cNvPr>
          <p:cNvSpPr txBox="1">
            <a:spLocks/>
          </p:cNvSpPr>
          <p:nvPr/>
        </p:nvSpPr>
        <p:spPr>
          <a:xfrm>
            <a:off x="6335252" y="4916570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AGENCY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1BCBB07-343E-40E5-832E-AE7E66C5E88C}"/>
              </a:ext>
            </a:extLst>
          </p:cNvPr>
          <p:cNvSpPr txBox="1">
            <a:spLocks/>
          </p:cNvSpPr>
          <p:nvPr/>
        </p:nvSpPr>
        <p:spPr>
          <a:xfrm>
            <a:off x="5975906" y="4344349"/>
            <a:ext cx="1763417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spc="-15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SKILLS</a:t>
            </a:r>
            <a:endParaRPr lang="en-IN" sz="4000" spc="-150" dirty="0">
              <a:solidFill>
                <a:srgbClr val="2E563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AF6CD301-7798-4F1C-A209-8F2269641360}"/>
              </a:ext>
            </a:extLst>
          </p:cNvPr>
          <p:cNvSpPr txBox="1">
            <a:spLocks/>
          </p:cNvSpPr>
          <p:nvPr/>
        </p:nvSpPr>
        <p:spPr>
          <a:xfrm rot="16200000">
            <a:off x="4143154" y="4217068"/>
            <a:ext cx="2524572" cy="1063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TEAM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BB0C39E3-D353-404D-8F5E-5F71B597BF0A}"/>
              </a:ext>
            </a:extLst>
          </p:cNvPr>
          <p:cNvSpPr txBox="1">
            <a:spLocks/>
          </p:cNvSpPr>
          <p:nvPr/>
        </p:nvSpPr>
        <p:spPr>
          <a:xfrm>
            <a:off x="2782839" y="4064388"/>
            <a:ext cx="2940866" cy="39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CANDIDATES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C8CC365A-7D45-4A09-939A-5AA74BBE805E}"/>
              </a:ext>
            </a:extLst>
          </p:cNvPr>
          <p:cNvSpPr txBox="1">
            <a:spLocks/>
          </p:cNvSpPr>
          <p:nvPr/>
        </p:nvSpPr>
        <p:spPr>
          <a:xfrm rot="16200000">
            <a:off x="7044242" y="3166624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QUESTIONS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B360B25-32CD-4AF1-9C3C-7AADB660CA90}"/>
              </a:ext>
            </a:extLst>
          </p:cNvPr>
          <p:cNvSpPr txBox="1">
            <a:spLocks/>
          </p:cNvSpPr>
          <p:nvPr/>
        </p:nvSpPr>
        <p:spPr>
          <a:xfrm>
            <a:off x="8997547" y="3750864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spc="-15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DEGREE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BDCFE8D6-46EE-4FE9-A190-A12B25CD8626}"/>
              </a:ext>
            </a:extLst>
          </p:cNvPr>
          <p:cNvSpPr txBox="1">
            <a:spLocks/>
          </p:cNvSpPr>
          <p:nvPr/>
        </p:nvSpPr>
        <p:spPr>
          <a:xfrm>
            <a:off x="5956656" y="1491300"/>
            <a:ext cx="3100721" cy="72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4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SUCCESS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3A128813-8B40-4746-A972-5DE23EF30AD2}"/>
              </a:ext>
            </a:extLst>
          </p:cNvPr>
          <p:cNvSpPr txBox="1">
            <a:spLocks/>
          </p:cNvSpPr>
          <p:nvPr/>
        </p:nvSpPr>
        <p:spPr>
          <a:xfrm>
            <a:off x="4301878" y="1649355"/>
            <a:ext cx="895960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TIPS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08FF0C00-EA5E-406D-B817-360EA7F7A2DD}"/>
              </a:ext>
            </a:extLst>
          </p:cNvPr>
          <p:cNvSpPr txBox="1">
            <a:spLocks/>
          </p:cNvSpPr>
          <p:nvPr/>
        </p:nvSpPr>
        <p:spPr>
          <a:xfrm>
            <a:off x="4348584" y="1993713"/>
            <a:ext cx="1365178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SKILS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9628A9FD-6533-4AD3-B298-C67242EB2BCC}"/>
              </a:ext>
            </a:extLst>
          </p:cNvPr>
          <p:cNvSpPr txBox="1">
            <a:spLocks/>
          </p:cNvSpPr>
          <p:nvPr/>
        </p:nvSpPr>
        <p:spPr>
          <a:xfrm>
            <a:off x="3885197" y="2415162"/>
            <a:ext cx="1984207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CAREER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F6D3DDC-4A5B-459C-9F37-19293429BA39}"/>
              </a:ext>
            </a:extLst>
          </p:cNvPr>
          <p:cNvSpPr txBox="1">
            <a:spLocks/>
          </p:cNvSpPr>
          <p:nvPr/>
        </p:nvSpPr>
        <p:spPr>
          <a:xfrm rot="16200000">
            <a:off x="5691973" y="2107633"/>
            <a:ext cx="1779572" cy="1324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WORK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01C0CD12-FC03-47EC-8AAA-B22D424A0DD6}"/>
              </a:ext>
            </a:extLst>
          </p:cNvPr>
          <p:cNvSpPr txBox="1">
            <a:spLocks/>
          </p:cNvSpPr>
          <p:nvPr/>
        </p:nvSpPr>
        <p:spPr>
          <a:xfrm rot="16200000">
            <a:off x="5876507" y="1323530"/>
            <a:ext cx="1984207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JOB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FBAC1C33-711C-4A67-8986-BAC1BAF4BB02}"/>
              </a:ext>
            </a:extLst>
          </p:cNvPr>
          <p:cNvSpPr txBox="1">
            <a:spLocks/>
          </p:cNvSpPr>
          <p:nvPr/>
        </p:nvSpPr>
        <p:spPr>
          <a:xfrm>
            <a:off x="8188419" y="1635748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SALARY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8A39C492-CBCD-4B63-ACE7-F86B21F97267}"/>
              </a:ext>
            </a:extLst>
          </p:cNvPr>
          <p:cNvSpPr txBox="1">
            <a:spLocks/>
          </p:cNvSpPr>
          <p:nvPr/>
        </p:nvSpPr>
        <p:spPr>
          <a:xfrm>
            <a:off x="8180477" y="2120575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PORTFOLIO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8313BB3-6FFE-49DB-9A61-0F6F505C529A}"/>
              </a:ext>
            </a:extLst>
          </p:cNvPr>
          <p:cNvSpPr txBox="1">
            <a:spLocks/>
          </p:cNvSpPr>
          <p:nvPr/>
        </p:nvSpPr>
        <p:spPr>
          <a:xfrm>
            <a:off x="6815279" y="1915334"/>
            <a:ext cx="3112403" cy="86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5400" b="1" spc="-3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863D6D9A-E491-42CB-B9A9-F0457591887D}"/>
              </a:ext>
            </a:extLst>
          </p:cNvPr>
          <p:cNvSpPr txBox="1">
            <a:spLocks/>
          </p:cNvSpPr>
          <p:nvPr/>
        </p:nvSpPr>
        <p:spPr>
          <a:xfrm rot="16200000">
            <a:off x="6695862" y="-524374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FORMS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5046F9EC-0A17-422A-876F-71E6D1665EEF}"/>
              </a:ext>
            </a:extLst>
          </p:cNvPr>
          <p:cNvSpPr txBox="1">
            <a:spLocks/>
          </p:cNvSpPr>
          <p:nvPr/>
        </p:nvSpPr>
        <p:spPr>
          <a:xfrm>
            <a:off x="8601105" y="3219537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8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TEST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8CC955DE-35FC-492C-8FD8-87FF09FC4B31}"/>
              </a:ext>
            </a:extLst>
          </p:cNvPr>
          <p:cNvSpPr txBox="1">
            <a:spLocks/>
          </p:cNvSpPr>
          <p:nvPr/>
        </p:nvSpPr>
        <p:spPr>
          <a:xfrm>
            <a:off x="6430432" y="3171431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BENEFITS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6BE9C523-8BC1-496A-B781-53645B56F4C7}"/>
              </a:ext>
            </a:extLst>
          </p:cNvPr>
          <p:cNvSpPr txBox="1">
            <a:spLocks/>
          </p:cNvSpPr>
          <p:nvPr/>
        </p:nvSpPr>
        <p:spPr>
          <a:xfrm rot="16200000">
            <a:off x="8802643" y="222044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IMPRESS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E733D69A-5D91-459C-975A-E17DDC36F549}"/>
              </a:ext>
            </a:extLst>
          </p:cNvPr>
          <p:cNvSpPr txBox="1">
            <a:spLocks/>
          </p:cNvSpPr>
          <p:nvPr/>
        </p:nvSpPr>
        <p:spPr>
          <a:xfrm rot="16200000">
            <a:off x="8446075" y="188248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spc="-150" dirty="0">
                <a:solidFill>
                  <a:srgbClr val="35526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PHONE</a:t>
            </a: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6A667A8-A027-4477-ABA7-593ED5EECA47}"/>
              </a:ext>
            </a:extLst>
          </p:cNvPr>
          <p:cNvSpPr/>
          <p:nvPr/>
        </p:nvSpPr>
        <p:spPr>
          <a:xfrm rot="8476407">
            <a:off x="-1557893" y="-1599300"/>
            <a:ext cx="2859932" cy="2859932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4" name="Block Arc 53">
            <a:extLst>
              <a:ext uri="{FF2B5EF4-FFF2-40B4-BE49-F238E27FC236}">
                <a16:creationId xmlns:a16="http://schemas.microsoft.com/office/drawing/2014/main" id="{2E4023CF-CC2D-400E-BF58-7E824CB207AA}"/>
              </a:ext>
            </a:extLst>
          </p:cNvPr>
          <p:cNvSpPr/>
          <p:nvPr/>
        </p:nvSpPr>
        <p:spPr>
          <a:xfrm rot="19058958">
            <a:off x="10762034" y="5403897"/>
            <a:ext cx="2859932" cy="2859932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5" name="Half Frame 54">
            <a:extLst>
              <a:ext uri="{FF2B5EF4-FFF2-40B4-BE49-F238E27FC236}">
                <a16:creationId xmlns:a16="http://schemas.microsoft.com/office/drawing/2014/main" id="{15667C1B-04C9-4952-A8DB-ECDAEE5A29F7}"/>
              </a:ext>
            </a:extLst>
          </p:cNvPr>
          <p:cNvSpPr/>
          <p:nvPr/>
        </p:nvSpPr>
        <p:spPr>
          <a:xfrm flipH="1" flipV="1">
            <a:off x="14701015" y="880278"/>
            <a:ext cx="3190673" cy="3190673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6" name="Half Frame 55">
            <a:extLst>
              <a:ext uri="{FF2B5EF4-FFF2-40B4-BE49-F238E27FC236}">
                <a16:creationId xmlns:a16="http://schemas.microsoft.com/office/drawing/2014/main" id="{398771D5-F7CB-4DB2-A3C1-31DC59B93BCB}"/>
              </a:ext>
            </a:extLst>
          </p:cNvPr>
          <p:cNvSpPr/>
          <p:nvPr/>
        </p:nvSpPr>
        <p:spPr>
          <a:xfrm>
            <a:off x="-5047067" y="1948179"/>
            <a:ext cx="3190673" cy="3190673"/>
          </a:xfrm>
          <a:prstGeom prst="halfFrame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6C226391-77EE-4553-9970-BBB44BE8D6A7}"/>
              </a:ext>
            </a:extLst>
          </p:cNvPr>
          <p:cNvSpPr txBox="1">
            <a:spLocks/>
          </p:cNvSpPr>
          <p:nvPr/>
        </p:nvSpPr>
        <p:spPr>
          <a:xfrm>
            <a:off x="4013958" y="8424937"/>
            <a:ext cx="5857455" cy="13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b="1" dirty="0">
                <a:solidFill>
                  <a:srgbClr val="C94988"/>
                </a:solidFill>
                <a:latin typeface="PT Serif" panose="020A0603040505020204" pitchFamily="18" charset="0"/>
                <a:ea typeface="Open Sans" pitchFamily="2" charset="0"/>
                <a:cs typeface="Open Sans" pitchFamily="2" charset="0"/>
              </a:rPr>
              <a:t>T</a:t>
            </a:r>
            <a:r>
              <a:rPr lang="en-IN" sz="6600" b="1" dirty="0">
                <a:solidFill>
                  <a:srgbClr val="C94988"/>
                </a:solidFill>
                <a:latin typeface="PT Serif" panose="020A0603040505020204" pitchFamily="18" charset="0"/>
                <a:ea typeface="Open Sans" pitchFamily="2" charset="0"/>
                <a:cs typeface="Open Sans" pitchFamily="2" charset="0"/>
              </a:rPr>
              <a:t>hank You</a:t>
            </a:r>
          </a:p>
        </p:txBody>
      </p:sp>
    </p:spTree>
    <p:extLst>
      <p:ext uri="{BB962C8B-B14F-4D97-AF65-F5344CB8AC3E}">
        <p14:creationId xmlns:p14="http://schemas.microsoft.com/office/powerpoint/2010/main" val="72866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4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5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6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7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8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8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9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9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0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3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4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4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5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5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6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/>
      <p:bldP spid="45" grpId="0"/>
      <p:bldP spid="46" grpId="0"/>
      <p:bldP spid="47" grpId="0"/>
      <p:bldP spid="48" grpId="0"/>
      <p:bldP spid="49" grpId="0"/>
      <p:bldP spid="52" grpId="0"/>
      <p:bldP spid="53" grpId="0"/>
      <p:bldP spid="40" grpId="0"/>
      <p:bldP spid="41" grpId="0"/>
      <p:bldP spid="43" grpId="0"/>
      <p:bldP spid="44" grpId="0"/>
      <p:bldP spid="50" grpId="0"/>
      <p:bldP spid="51" grpId="0"/>
      <p:bldP spid="55" grpId="0" animBg="1"/>
      <p:bldP spid="56" grpId="0" animBg="1"/>
      <p:bldP spid="5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cooter">
                <a:extLst>
                  <a:ext uri="{FF2B5EF4-FFF2-40B4-BE49-F238E27FC236}">
                    <a16:creationId xmlns:a16="http://schemas.microsoft.com/office/drawing/2014/main" id="{EFB16782-2663-42A0-B8F0-4974E92B12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376033"/>
                  </p:ext>
                </p:extLst>
              </p:nvPr>
            </p:nvGraphicFramePr>
            <p:xfrm>
              <a:off x="1716088" y="2482028"/>
              <a:ext cx="2614050" cy="30893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14050" cy="308933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86121" ay="2183906" az="6772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391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cooter">
                <a:extLst>
                  <a:ext uri="{FF2B5EF4-FFF2-40B4-BE49-F238E27FC236}">
                    <a16:creationId xmlns:a16="http://schemas.microsoft.com/office/drawing/2014/main" id="{EFB16782-2663-42A0-B8F0-4974E92B12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6088" y="2482028"/>
                <a:ext cx="2614050" cy="3089331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27B6C7B-E2D3-439E-8A4C-39D3E401F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41" y="278728"/>
            <a:ext cx="11255715" cy="19051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477397-CE14-49F1-8909-11F3BE145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238" y="2538092"/>
            <a:ext cx="6329082" cy="3946631"/>
          </a:xfrm>
          <a:prstGeom prst="rect">
            <a:avLst/>
          </a:prstGeom>
        </p:spPr>
      </p:pic>
      <p:sp>
        <p:nvSpPr>
          <p:cNvPr id="16" name="Block Arc 15">
            <a:extLst>
              <a:ext uri="{FF2B5EF4-FFF2-40B4-BE49-F238E27FC236}">
                <a16:creationId xmlns:a16="http://schemas.microsoft.com/office/drawing/2014/main" id="{EB8EA93F-E25D-4A2A-8BBF-5C131C8931C1}"/>
              </a:ext>
            </a:extLst>
          </p:cNvPr>
          <p:cNvSpPr/>
          <p:nvPr/>
        </p:nvSpPr>
        <p:spPr>
          <a:xfrm rot="8476407">
            <a:off x="2579665" y="3658500"/>
            <a:ext cx="2859932" cy="2859932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92018B3D-5F64-403C-813D-AD50D1CF5455}"/>
              </a:ext>
            </a:extLst>
          </p:cNvPr>
          <p:cNvSpPr/>
          <p:nvPr/>
        </p:nvSpPr>
        <p:spPr>
          <a:xfrm rot="17368908">
            <a:off x="569497" y="2248485"/>
            <a:ext cx="2859932" cy="2961780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Google Shape;284;p33">
            <a:extLst>
              <a:ext uri="{FF2B5EF4-FFF2-40B4-BE49-F238E27FC236}">
                <a16:creationId xmlns:a16="http://schemas.microsoft.com/office/drawing/2014/main" id="{883BAF21-48DD-4AC6-A3DA-7CAAFF8C82B0}"/>
              </a:ext>
            </a:extLst>
          </p:cNvPr>
          <p:cNvSpPr/>
          <p:nvPr/>
        </p:nvSpPr>
        <p:spPr>
          <a:xfrm rot="15989800" flipV="1">
            <a:off x="-4949911" y="-3913740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Google Shape;284;p33">
            <a:extLst>
              <a:ext uri="{FF2B5EF4-FFF2-40B4-BE49-F238E27FC236}">
                <a16:creationId xmlns:a16="http://schemas.microsoft.com/office/drawing/2014/main" id="{41384810-E10D-4DF9-A18C-17FEA74196F3}"/>
              </a:ext>
            </a:extLst>
          </p:cNvPr>
          <p:cNvSpPr/>
          <p:nvPr/>
        </p:nvSpPr>
        <p:spPr>
          <a:xfrm rot="7646106" flipV="1">
            <a:off x="13717951" y="5017567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2" name="Picture 2" descr="Happy Cute Sticker - Happy Cute Rabbit Stickers">
            <a:extLst>
              <a:ext uri="{FF2B5EF4-FFF2-40B4-BE49-F238E27FC236}">
                <a16:creationId xmlns:a16="http://schemas.microsoft.com/office/drawing/2014/main" id="{0DD3F1DA-AF44-4C6C-A1CC-86437C0C24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534" y="-3387364"/>
            <a:ext cx="3341407" cy="32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87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84;p33">
            <a:extLst>
              <a:ext uri="{FF2B5EF4-FFF2-40B4-BE49-F238E27FC236}">
                <a16:creationId xmlns:a16="http://schemas.microsoft.com/office/drawing/2014/main" id="{39F671A8-A1E4-4565-87F9-830CE00796A6}"/>
              </a:ext>
            </a:extLst>
          </p:cNvPr>
          <p:cNvSpPr/>
          <p:nvPr/>
        </p:nvSpPr>
        <p:spPr>
          <a:xfrm rot="15989800" flipV="1">
            <a:off x="9699670" y="3604983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Google Shape;284;p33">
            <a:extLst>
              <a:ext uri="{FF2B5EF4-FFF2-40B4-BE49-F238E27FC236}">
                <a16:creationId xmlns:a16="http://schemas.microsoft.com/office/drawing/2014/main" id="{D467AE62-F7B3-442F-B78D-9AC2DDCE5FDC}"/>
              </a:ext>
            </a:extLst>
          </p:cNvPr>
          <p:cNvSpPr/>
          <p:nvPr/>
        </p:nvSpPr>
        <p:spPr>
          <a:xfrm rot="7646106" flipV="1">
            <a:off x="-2533729" y="-2467014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026" name="Picture 2" descr="Happy Cute Sticker - Happy Cute Rabbit Stickers">
            <a:extLst>
              <a:ext uri="{FF2B5EF4-FFF2-40B4-BE49-F238E27FC236}">
                <a16:creationId xmlns:a16="http://schemas.microsoft.com/office/drawing/2014/main" id="{A2B8EF00-EB26-410C-8F35-FAB4C917B0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340" y="2110129"/>
            <a:ext cx="3341407" cy="32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7F25EC-7706-4DDE-8108-BF5B7DD9CCE8}"/>
              </a:ext>
            </a:extLst>
          </p:cNvPr>
          <p:cNvSpPr txBox="1"/>
          <p:nvPr/>
        </p:nvSpPr>
        <p:spPr>
          <a:xfrm>
            <a:off x="7136860" y="884091"/>
            <a:ext cx="86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C00000"/>
                </a:solidFill>
                <a:latin typeface="Livvic Black" pitchFamily="2" charset="0"/>
              </a:rPr>
              <a:t>TOMATO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D422A-6919-4990-9245-C0AB47878E80}"/>
              </a:ext>
            </a:extLst>
          </p:cNvPr>
          <p:cNvSpPr txBox="1"/>
          <p:nvPr/>
        </p:nvSpPr>
        <p:spPr>
          <a:xfrm rot="5400000">
            <a:off x="5729518" y="3211741"/>
            <a:ext cx="3877985" cy="1015663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en-IN" sz="6000" b="1" dirty="0">
                <a:solidFill>
                  <a:srgbClr val="C00000"/>
                </a:solidFill>
                <a:latin typeface="Livvic Black" pitchFamily="2" charset="0"/>
              </a:rPr>
              <a:t>HANK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C7C579-3FAA-4B9A-80BB-A4BC8A613673}"/>
              </a:ext>
            </a:extLst>
          </p:cNvPr>
          <p:cNvSpPr txBox="1"/>
          <p:nvPr/>
        </p:nvSpPr>
        <p:spPr>
          <a:xfrm>
            <a:off x="8195795" y="4003077"/>
            <a:ext cx="86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C00000"/>
                </a:solidFill>
                <a:latin typeface="Livvic Black" pitchFamily="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61315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49;p30">
            <a:extLst>
              <a:ext uri="{FF2B5EF4-FFF2-40B4-BE49-F238E27FC236}">
                <a16:creationId xmlns:a16="http://schemas.microsoft.com/office/drawing/2014/main" id="{D27078FA-859A-4D58-91B0-35601002AD43}"/>
              </a:ext>
            </a:extLst>
          </p:cNvPr>
          <p:cNvGrpSpPr/>
          <p:nvPr/>
        </p:nvGrpSpPr>
        <p:grpSpPr>
          <a:xfrm rot="9662009">
            <a:off x="1239702" y="1178546"/>
            <a:ext cx="5457519" cy="4089465"/>
            <a:chOff x="936525" y="238100"/>
            <a:chExt cx="5319975" cy="3986400"/>
          </a:xfrm>
        </p:grpSpPr>
        <p:sp>
          <p:nvSpPr>
            <p:cNvPr id="48" name="Google Shape;150;p30">
              <a:extLst>
                <a:ext uri="{FF2B5EF4-FFF2-40B4-BE49-F238E27FC236}">
                  <a16:creationId xmlns:a16="http://schemas.microsoft.com/office/drawing/2014/main" id="{E2C93FB9-84AF-4FFD-930C-0D6C95BF3B54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51;p30">
              <a:extLst>
                <a:ext uri="{FF2B5EF4-FFF2-40B4-BE49-F238E27FC236}">
                  <a16:creationId xmlns:a16="http://schemas.microsoft.com/office/drawing/2014/main" id="{31261400-6161-44CC-B0AF-78E21CA6A241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52;p30">
              <a:extLst>
                <a:ext uri="{FF2B5EF4-FFF2-40B4-BE49-F238E27FC236}">
                  <a16:creationId xmlns:a16="http://schemas.microsoft.com/office/drawing/2014/main" id="{D909E7D0-1DB3-4B09-8CF3-2A50BEA13562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53;p30">
              <a:extLst>
                <a:ext uri="{FF2B5EF4-FFF2-40B4-BE49-F238E27FC236}">
                  <a16:creationId xmlns:a16="http://schemas.microsoft.com/office/drawing/2014/main" id="{A2A4F958-4054-46BB-9B40-66223004050E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54;p30">
              <a:extLst>
                <a:ext uri="{FF2B5EF4-FFF2-40B4-BE49-F238E27FC236}">
                  <a16:creationId xmlns:a16="http://schemas.microsoft.com/office/drawing/2014/main" id="{11369B35-188D-493E-B17C-A47F715B1EF2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7" name="Google Shape;377;p35"/>
          <p:cNvSpPr txBox="1">
            <a:spLocks noGrp="1"/>
          </p:cNvSpPr>
          <p:nvPr>
            <p:ph type="ctrTitle"/>
          </p:nvPr>
        </p:nvSpPr>
        <p:spPr>
          <a:xfrm>
            <a:off x="6869928" y="2119625"/>
            <a:ext cx="3898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About dataset</a:t>
            </a:r>
            <a:endParaRPr dirty="0"/>
          </a:p>
        </p:txBody>
      </p:sp>
      <p:sp>
        <p:nvSpPr>
          <p:cNvPr id="379" name="Google Shape;379;p35"/>
          <p:cNvSpPr txBox="1">
            <a:spLocks noGrp="1"/>
          </p:cNvSpPr>
          <p:nvPr>
            <p:ph type="title" idx="2"/>
          </p:nvPr>
        </p:nvSpPr>
        <p:spPr>
          <a:xfrm>
            <a:off x="6871800" y="2119625"/>
            <a:ext cx="1913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grpSp>
        <p:nvGrpSpPr>
          <p:cNvPr id="381" name="Google Shape;381;p35"/>
          <p:cNvGrpSpPr/>
          <p:nvPr/>
        </p:nvGrpSpPr>
        <p:grpSpPr>
          <a:xfrm>
            <a:off x="1157931" y="1685264"/>
            <a:ext cx="4884806" cy="3861723"/>
            <a:chOff x="-366069" y="828012"/>
            <a:chExt cx="4884806" cy="3861723"/>
          </a:xfrm>
        </p:grpSpPr>
        <p:grpSp>
          <p:nvGrpSpPr>
            <p:cNvPr id="382" name="Google Shape;382;p35"/>
            <p:cNvGrpSpPr/>
            <p:nvPr/>
          </p:nvGrpSpPr>
          <p:grpSpPr>
            <a:xfrm>
              <a:off x="-366069" y="828012"/>
              <a:ext cx="4884806" cy="3861723"/>
              <a:chOff x="-366069" y="828012"/>
              <a:chExt cx="4884806" cy="3861723"/>
            </a:xfrm>
          </p:grpSpPr>
          <p:sp>
            <p:nvSpPr>
              <p:cNvPr id="383" name="Google Shape;383;p35"/>
              <p:cNvSpPr/>
              <p:nvPr/>
            </p:nvSpPr>
            <p:spPr>
              <a:xfrm>
                <a:off x="-366069" y="4450023"/>
                <a:ext cx="4884806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260836" h="12800" extrusionOk="0">
                    <a:moveTo>
                      <a:pt x="130418" y="1"/>
                    </a:moveTo>
                    <a:cubicBezTo>
                      <a:pt x="95830" y="1"/>
                      <a:pt x="62657" y="674"/>
                      <a:pt x="38199" y="1875"/>
                    </a:cubicBezTo>
                    <a:cubicBezTo>
                      <a:pt x="13742" y="3075"/>
                      <a:pt x="1" y="4703"/>
                      <a:pt x="1" y="6399"/>
                    </a:cubicBezTo>
                    <a:cubicBezTo>
                      <a:pt x="1" y="8096"/>
                      <a:pt x="13742" y="9724"/>
                      <a:pt x="38199" y="10924"/>
                    </a:cubicBezTo>
                    <a:cubicBezTo>
                      <a:pt x="62657" y="12124"/>
                      <a:pt x="95830" y="12799"/>
                      <a:pt x="130419" y="12799"/>
                    </a:cubicBezTo>
                    <a:cubicBezTo>
                      <a:pt x="165007" y="12799"/>
                      <a:pt x="198180" y="12124"/>
                      <a:pt x="222637" y="10924"/>
                    </a:cubicBezTo>
                    <a:cubicBezTo>
                      <a:pt x="247095" y="9724"/>
                      <a:pt x="260836" y="8096"/>
                      <a:pt x="260836" y="6399"/>
                    </a:cubicBezTo>
                    <a:cubicBezTo>
                      <a:pt x="260836" y="4703"/>
                      <a:pt x="247095" y="3075"/>
                      <a:pt x="222637" y="1875"/>
                    </a:cubicBezTo>
                    <a:cubicBezTo>
                      <a:pt x="198180" y="674"/>
                      <a:pt x="165007" y="1"/>
                      <a:pt x="130418" y="1"/>
                    </a:cubicBezTo>
                    <a:close/>
                  </a:path>
                </a:pathLst>
              </a:custGeom>
              <a:solidFill>
                <a:srgbClr val="CBEC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4" name="Google Shape;384;p35"/>
              <p:cNvSpPr/>
              <p:nvPr/>
            </p:nvSpPr>
            <p:spPr>
              <a:xfrm>
                <a:off x="1720043" y="2281566"/>
                <a:ext cx="842569" cy="1414413"/>
              </a:xfrm>
              <a:custGeom>
                <a:avLst/>
                <a:gdLst/>
                <a:ahLst/>
                <a:cxnLst/>
                <a:rect l="l" t="t" r="r" b="b"/>
                <a:pathLst>
                  <a:path w="44991" h="75526" extrusionOk="0">
                    <a:moveTo>
                      <a:pt x="22682" y="0"/>
                    </a:moveTo>
                    <a:lnTo>
                      <a:pt x="8861" y="7179"/>
                    </a:lnTo>
                    <a:lnTo>
                      <a:pt x="8380" y="15390"/>
                    </a:lnTo>
                    <a:cubicBezTo>
                      <a:pt x="8152" y="19298"/>
                      <a:pt x="10426" y="22924"/>
                      <a:pt x="14044" y="24420"/>
                    </a:cubicBezTo>
                    <a:lnTo>
                      <a:pt x="24757" y="28850"/>
                    </a:lnTo>
                    <a:cubicBezTo>
                      <a:pt x="25245" y="29052"/>
                      <a:pt x="25403" y="29665"/>
                      <a:pt x="25076" y="30078"/>
                    </a:cubicBezTo>
                    <a:lnTo>
                      <a:pt x="5607" y="54622"/>
                    </a:lnTo>
                    <a:cubicBezTo>
                      <a:pt x="5491" y="54770"/>
                      <a:pt x="5535" y="54987"/>
                      <a:pt x="5701" y="55079"/>
                    </a:cubicBezTo>
                    <a:lnTo>
                      <a:pt x="7154" y="55869"/>
                    </a:lnTo>
                    <a:lnTo>
                      <a:pt x="5404" y="58748"/>
                    </a:lnTo>
                    <a:lnTo>
                      <a:pt x="5409" y="58752"/>
                    </a:lnTo>
                    <a:cubicBezTo>
                      <a:pt x="5175" y="58665"/>
                      <a:pt x="4934" y="58623"/>
                      <a:pt x="4696" y="58623"/>
                    </a:cubicBezTo>
                    <a:cubicBezTo>
                      <a:pt x="4018" y="58623"/>
                      <a:pt x="3365" y="58962"/>
                      <a:pt x="2979" y="59558"/>
                    </a:cubicBezTo>
                    <a:lnTo>
                      <a:pt x="0" y="64165"/>
                    </a:lnTo>
                    <a:lnTo>
                      <a:pt x="17575" y="75526"/>
                    </a:lnTo>
                    <a:cubicBezTo>
                      <a:pt x="18455" y="74167"/>
                      <a:pt x="18065" y="72354"/>
                      <a:pt x="16705" y="71476"/>
                    </a:cubicBezTo>
                    <a:lnTo>
                      <a:pt x="15173" y="70486"/>
                    </a:lnTo>
                    <a:cubicBezTo>
                      <a:pt x="14149" y="69822"/>
                      <a:pt x="13501" y="68708"/>
                      <a:pt x="13435" y="67489"/>
                    </a:cubicBezTo>
                    <a:lnTo>
                      <a:pt x="13294" y="64926"/>
                    </a:lnTo>
                    <a:cubicBezTo>
                      <a:pt x="13252" y="64185"/>
                      <a:pt x="12859" y="63507"/>
                      <a:pt x="12236" y="63104"/>
                    </a:cubicBezTo>
                    <a:lnTo>
                      <a:pt x="12040" y="62977"/>
                    </a:lnTo>
                    <a:lnTo>
                      <a:pt x="13602" y="59372"/>
                    </a:lnTo>
                    <a:lnTo>
                      <a:pt x="14396" y="59804"/>
                    </a:lnTo>
                    <a:cubicBezTo>
                      <a:pt x="14614" y="59922"/>
                      <a:pt x="14852" y="59980"/>
                      <a:pt x="15088" y="59980"/>
                    </a:cubicBezTo>
                    <a:cubicBezTo>
                      <a:pt x="15473" y="59980"/>
                      <a:pt x="15854" y="59826"/>
                      <a:pt x="16135" y="59532"/>
                    </a:cubicBezTo>
                    <a:lnTo>
                      <a:pt x="40884" y="33644"/>
                    </a:lnTo>
                    <a:cubicBezTo>
                      <a:pt x="44904" y="29931"/>
                      <a:pt x="44990" y="23607"/>
                      <a:pt x="41074" y="19786"/>
                    </a:cubicBezTo>
                    <a:lnTo>
                      <a:pt x="226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5" name="Google Shape;385;p35"/>
              <p:cNvSpPr/>
              <p:nvPr/>
            </p:nvSpPr>
            <p:spPr>
              <a:xfrm>
                <a:off x="1703057" y="3483197"/>
                <a:ext cx="349418" cy="247840"/>
              </a:xfrm>
              <a:custGeom>
                <a:avLst/>
                <a:gdLst/>
                <a:ahLst/>
                <a:cxnLst/>
                <a:rect l="l" t="t" r="r" b="b"/>
                <a:pathLst>
                  <a:path w="18658" h="13234" extrusionOk="0">
                    <a:moveTo>
                      <a:pt x="907" y="1"/>
                    </a:moveTo>
                    <a:lnTo>
                      <a:pt x="284" y="963"/>
                    </a:lnTo>
                    <a:cubicBezTo>
                      <a:pt x="0" y="1402"/>
                      <a:pt x="126" y="1988"/>
                      <a:pt x="566" y="2273"/>
                    </a:cubicBezTo>
                    <a:lnTo>
                      <a:pt x="17522" y="13234"/>
                    </a:lnTo>
                    <a:lnTo>
                      <a:pt x="18658" y="11475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6" name="Google Shape;386;p35"/>
              <p:cNvSpPr/>
              <p:nvPr/>
            </p:nvSpPr>
            <p:spPr>
              <a:xfrm>
                <a:off x="655497" y="2970644"/>
                <a:ext cx="871746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46549" h="13340" extrusionOk="0">
                    <a:moveTo>
                      <a:pt x="902" y="1"/>
                    </a:moveTo>
                    <a:cubicBezTo>
                      <a:pt x="402" y="7"/>
                      <a:pt x="1" y="414"/>
                      <a:pt x="1" y="915"/>
                    </a:cubicBezTo>
                    <a:cubicBezTo>
                      <a:pt x="1" y="1414"/>
                      <a:pt x="402" y="1821"/>
                      <a:pt x="902" y="1829"/>
                    </a:cubicBezTo>
                    <a:lnTo>
                      <a:pt x="29998" y="1829"/>
                    </a:lnTo>
                    <a:cubicBezTo>
                      <a:pt x="32369" y="1829"/>
                      <a:pt x="34597" y="2751"/>
                      <a:pt x="36274" y="4428"/>
                    </a:cubicBezTo>
                    <a:lnTo>
                      <a:pt x="44916" y="13071"/>
                    </a:lnTo>
                    <a:cubicBezTo>
                      <a:pt x="45087" y="13243"/>
                      <a:pt x="45321" y="13339"/>
                      <a:pt x="45562" y="13339"/>
                    </a:cubicBezTo>
                    <a:cubicBezTo>
                      <a:pt x="45932" y="13339"/>
                      <a:pt x="46266" y="13116"/>
                      <a:pt x="46407" y="12775"/>
                    </a:cubicBezTo>
                    <a:cubicBezTo>
                      <a:pt x="46548" y="12432"/>
                      <a:pt x="46471" y="12040"/>
                      <a:pt x="46209" y="11778"/>
                    </a:cubicBezTo>
                    <a:lnTo>
                      <a:pt x="37566" y="3135"/>
                    </a:lnTo>
                    <a:cubicBezTo>
                      <a:pt x="35544" y="1113"/>
                      <a:pt x="32856" y="1"/>
                      <a:pt x="29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7" name="Google Shape;387;p35"/>
              <p:cNvSpPr/>
              <p:nvPr/>
            </p:nvSpPr>
            <p:spPr>
              <a:xfrm>
                <a:off x="2471952" y="3196479"/>
                <a:ext cx="1424769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79" h="76079" extrusionOk="0">
                    <a:moveTo>
                      <a:pt x="38039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39" y="69984"/>
                    </a:cubicBezTo>
                    <a:cubicBezTo>
                      <a:pt x="20425" y="69984"/>
                      <a:pt x="6095" y="55654"/>
                      <a:pt x="6095" y="38040"/>
                    </a:cubicBezTo>
                    <a:cubicBezTo>
                      <a:pt x="6095" y="20426"/>
                      <a:pt x="20425" y="6094"/>
                      <a:pt x="38039" y="6094"/>
                    </a:cubicBezTo>
                    <a:close/>
                    <a:moveTo>
                      <a:pt x="38039" y="1"/>
                    </a:moveTo>
                    <a:cubicBezTo>
                      <a:pt x="17065" y="1"/>
                      <a:pt x="0" y="17065"/>
                      <a:pt x="0" y="38040"/>
                    </a:cubicBezTo>
                    <a:cubicBezTo>
                      <a:pt x="0" y="59014"/>
                      <a:pt x="17065" y="76079"/>
                      <a:pt x="38039" y="76079"/>
                    </a:cubicBezTo>
                    <a:cubicBezTo>
                      <a:pt x="59014" y="76079"/>
                      <a:pt x="76078" y="59014"/>
                      <a:pt x="76078" y="38040"/>
                    </a:cubicBezTo>
                    <a:cubicBezTo>
                      <a:pt x="76078" y="17065"/>
                      <a:pt x="59014" y="1"/>
                      <a:pt x="38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8" name="Google Shape;388;p35"/>
              <p:cNvSpPr/>
              <p:nvPr/>
            </p:nvSpPr>
            <p:spPr>
              <a:xfrm>
                <a:off x="3093780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0" y="1"/>
                      <a:pt x="1" y="2260"/>
                      <a:pt x="1" y="5067"/>
                    </a:cubicBezTo>
                    <a:cubicBezTo>
                      <a:pt x="1" y="7872"/>
                      <a:pt x="2260" y="10131"/>
                      <a:pt x="5065" y="10131"/>
                    </a:cubicBezTo>
                    <a:cubicBezTo>
                      <a:pt x="7872" y="10131"/>
                      <a:pt x="10130" y="7872"/>
                      <a:pt x="10130" y="5067"/>
                    </a:cubicBezTo>
                    <a:cubicBezTo>
                      <a:pt x="10130" y="2260"/>
                      <a:pt x="787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9" name="Google Shape;389;p35"/>
              <p:cNvSpPr/>
              <p:nvPr/>
            </p:nvSpPr>
            <p:spPr>
              <a:xfrm>
                <a:off x="2413523" y="3126626"/>
                <a:ext cx="826501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44133" h="44133" extrusionOk="0">
                    <a:moveTo>
                      <a:pt x="37414" y="0"/>
                    </a:moveTo>
                    <a:cubicBezTo>
                      <a:pt x="16784" y="0"/>
                      <a:pt x="0" y="16784"/>
                      <a:pt x="0" y="37415"/>
                    </a:cubicBezTo>
                    <a:lnTo>
                      <a:pt x="0" y="42609"/>
                    </a:lnTo>
                    <a:cubicBezTo>
                      <a:pt x="0" y="43451"/>
                      <a:pt x="682" y="44133"/>
                      <a:pt x="1523" y="44133"/>
                    </a:cubicBezTo>
                    <a:cubicBezTo>
                      <a:pt x="2365" y="44133"/>
                      <a:pt x="3047" y="43451"/>
                      <a:pt x="3047" y="42609"/>
                    </a:cubicBezTo>
                    <a:lnTo>
                      <a:pt x="3047" y="37415"/>
                    </a:lnTo>
                    <a:cubicBezTo>
                      <a:pt x="3047" y="18464"/>
                      <a:pt x="18463" y="3047"/>
                      <a:pt x="37414" y="3047"/>
                    </a:cubicBezTo>
                    <a:lnTo>
                      <a:pt x="42608" y="3047"/>
                    </a:lnTo>
                    <a:cubicBezTo>
                      <a:pt x="43450" y="3047"/>
                      <a:pt x="44132" y="2365"/>
                      <a:pt x="44132" y="1523"/>
                    </a:cubicBezTo>
                    <a:cubicBezTo>
                      <a:pt x="44132" y="683"/>
                      <a:pt x="43450" y="0"/>
                      <a:pt x="4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0" name="Google Shape;390;p35"/>
              <p:cNvSpPr/>
              <p:nvPr/>
            </p:nvSpPr>
            <p:spPr>
              <a:xfrm>
                <a:off x="368030" y="3196479"/>
                <a:ext cx="1424788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80" h="76079" extrusionOk="0">
                    <a:moveTo>
                      <a:pt x="38041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41" y="69984"/>
                    </a:cubicBezTo>
                    <a:cubicBezTo>
                      <a:pt x="20425" y="69984"/>
                      <a:pt x="6096" y="55654"/>
                      <a:pt x="6096" y="38040"/>
                    </a:cubicBezTo>
                    <a:cubicBezTo>
                      <a:pt x="6096" y="20426"/>
                      <a:pt x="20425" y="6094"/>
                      <a:pt x="38041" y="6094"/>
                    </a:cubicBezTo>
                    <a:close/>
                    <a:moveTo>
                      <a:pt x="38041" y="1"/>
                    </a:moveTo>
                    <a:cubicBezTo>
                      <a:pt x="17066" y="1"/>
                      <a:pt x="1" y="17065"/>
                      <a:pt x="1" y="38040"/>
                    </a:cubicBezTo>
                    <a:cubicBezTo>
                      <a:pt x="1" y="59014"/>
                      <a:pt x="17066" y="76079"/>
                      <a:pt x="38041" y="76079"/>
                    </a:cubicBezTo>
                    <a:cubicBezTo>
                      <a:pt x="59016" y="76079"/>
                      <a:pt x="76080" y="59014"/>
                      <a:pt x="76080" y="38040"/>
                    </a:cubicBezTo>
                    <a:cubicBezTo>
                      <a:pt x="76080" y="17065"/>
                      <a:pt x="59016" y="1"/>
                      <a:pt x="38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1" name="Google Shape;391;p35"/>
              <p:cNvSpPr/>
              <p:nvPr/>
            </p:nvSpPr>
            <p:spPr>
              <a:xfrm>
                <a:off x="284487" y="3115202"/>
                <a:ext cx="1430669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76394" h="44133" extrusionOk="0">
                    <a:moveTo>
                      <a:pt x="38582" y="0"/>
                    </a:moveTo>
                    <a:cubicBezTo>
                      <a:pt x="17306" y="0"/>
                      <a:pt x="0" y="16784"/>
                      <a:pt x="0" y="37414"/>
                    </a:cubicBezTo>
                    <a:lnTo>
                      <a:pt x="0" y="42610"/>
                    </a:lnTo>
                    <a:cubicBezTo>
                      <a:pt x="0" y="43450"/>
                      <a:pt x="682" y="44133"/>
                      <a:pt x="1524" y="44133"/>
                    </a:cubicBezTo>
                    <a:cubicBezTo>
                      <a:pt x="2366" y="44133"/>
                      <a:pt x="3048" y="43450"/>
                      <a:pt x="3048" y="42610"/>
                    </a:cubicBezTo>
                    <a:lnTo>
                      <a:pt x="3048" y="37414"/>
                    </a:lnTo>
                    <a:cubicBezTo>
                      <a:pt x="3048" y="18465"/>
                      <a:pt x="18989" y="3047"/>
                      <a:pt x="38582" y="3047"/>
                    </a:cubicBezTo>
                    <a:lnTo>
                      <a:pt x="43944" y="3047"/>
                    </a:lnTo>
                    <a:cubicBezTo>
                      <a:pt x="55777" y="3047"/>
                      <a:pt x="66797" y="8719"/>
                      <a:pt x="73423" y="18220"/>
                    </a:cubicBezTo>
                    <a:cubicBezTo>
                      <a:pt x="73720" y="18637"/>
                      <a:pt x="74188" y="18859"/>
                      <a:pt x="74664" y="18859"/>
                    </a:cubicBezTo>
                    <a:cubicBezTo>
                      <a:pt x="74965" y="18859"/>
                      <a:pt x="75270" y="18770"/>
                      <a:pt x="75535" y="18584"/>
                    </a:cubicBezTo>
                    <a:cubicBezTo>
                      <a:pt x="76220" y="18106"/>
                      <a:pt x="76393" y="17167"/>
                      <a:pt x="75923" y="16476"/>
                    </a:cubicBezTo>
                    <a:cubicBezTo>
                      <a:pt x="68727" y="6160"/>
                      <a:pt x="56771" y="0"/>
                      <a:pt x="43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2" name="Google Shape;392;p35"/>
              <p:cNvSpPr/>
              <p:nvPr/>
            </p:nvSpPr>
            <p:spPr>
              <a:xfrm>
                <a:off x="989896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8" y="1"/>
                      <a:pt x="1" y="2269"/>
                      <a:pt x="1" y="5067"/>
                    </a:cubicBezTo>
                    <a:cubicBezTo>
                      <a:pt x="1" y="7863"/>
                      <a:pt x="2268" y="10131"/>
                      <a:pt x="5065" y="10131"/>
                    </a:cubicBezTo>
                    <a:cubicBezTo>
                      <a:pt x="7862" y="10131"/>
                      <a:pt x="10130" y="7863"/>
                      <a:pt x="10130" y="5067"/>
                    </a:cubicBezTo>
                    <a:cubicBezTo>
                      <a:pt x="10130" y="2269"/>
                      <a:pt x="786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3" name="Google Shape;393;p35"/>
              <p:cNvSpPr/>
              <p:nvPr/>
            </p:nvSpPr>
            <p:spPr>
              <a:xfrm>
                <a:off x="1053400" y="2463410"/>
                <a:ext cx="2177184" cy="1558727"/>
              </a:xfrm>
              <a:custGeom>
                <a:avLst/>
                <a:gdLst/>
                <a:ahLst/>
                <a:cxnLst/>
                <a:rect l="l" t="t" r="r" b="b"/>
                <a:pathLst>
                  <a:path w="116256" h="83232" extrusionOk="0">
                    <a:moveTo>
                      <a:pt x="91950" y="26828"/>
                    </a:moveTo>
                    <a:lnTo>
                      <a:pt x="45697" y="74629"/>
                    </a:lnTo>
                    <a:cubicBezTo>
                      <a:pt x="45653" y="74560"/>
                      <a:pt x="45621" y="74482"/>
                      <a:pt x="45604" y="74402"/>
                    </a:cubicBezTo>
                    <a:lnTo>
                      <a:pt x="34477" y="27590"/>
                    </a:lnTo>
                    <a:cubicBezTo>
                      <a:pt x="35563" y="27093"/>
                      <a:pt x="36725" y="26828"/>
                      <a:pt x="37916" y="26828"/>
                    </a:cubicBezTo>
                    <a:close/>
                    <a:moveTo>
                      <a:pt x="30803" y="30576"/>
                    </a:moveTo>
                    <a:lnTo>
                      <a:pt x="41455" y="75389"/>
                    </a:lnTo>
                    <a:cubicBezTo>
                      <a:pt x="41855" y="77071"/>
                      <a:pt x="43068" y="78382"/>
                      <a:pt x="44621" y="78807"/>
                    </a:cubicBezTo>
                    <a:cubicBezTo>
                      <a:pt x="44673" y="78821"/>
                      <a:pt x="44723" y="78834"/>
                      <a:pt x="44775" y="78847"/>
                    </a:cubicBezTo>
                    <a:lnTo>
                      <a:pt x="5169" y="74996"/>
                    </a:lnTo>
                    <a:lnTo>
                      <a:pt x="29935" y="31877"/>
                    </a:lnTo>
                    <a:cubicBezTo>
                      <a:pt x="30196" y="31425"/>
                      <a:pt x="30485" y="30990"/>
                      <a:pt x="30803" y="30576"/>
                    </a:cubicBezTo>
                    <a:close/>
                    <a:moveTo>
                      <a:pt x="89153" y="1"/>
                    </a:moveTo>
                    <a:cubicBezTo>
                      <a:pt x="88930" y="1"/>
                      <a:pt x="88703" y="36"/>
                      <a:pt x="88480" y="110"/>
                    </a:cubicBezTo>
                    <a:cubicBezTo>
                      <a:pt x="87361" y="483"/>
                      <a:pt x="86757" y="1690"/>
                      <a:pt x="87130" y="2808"/>
                    </a:cubicBezTo>
                    <a:lnTo>
                      <a:pt x="93708" y="22563"/>
                    </a:lnTo>
                    <a:lnTo>
                      <a:pt x="37916" y="22563"/>
                    </a:lnTo>
                    <a:cubicBezTo>
                      <a:pt x="36399" y="22563"/>
                      <a:pt x="34895" y="22840"/>
                      <a:pt x="33477" y="23381"/>
                    </a:cubicBezTo>
                    <a:lnTo>
                      <a:pt x="31375" y="14532"/>
                    </a:lnTo>
                    <a:cubicBezTo>
                      <a:pt x="31141" y="13552"/>
                      <a:pt x="30265" y="12892"/>
                      <a:pt x="29300" y="12892"/>
                    </a:cubicBezTo>
                    <a:cubicBezTo>
                      <a:pt x="29137" y="12892"/>
                      <a:pt x="28971" y="12911"/>
                      <a:pt x="28806" y="12950"/>
                    </a:cubicBezTo>
                    <a:cubicBezTo>
                      <a:pt x="27659" y="13224"/>
                      <a:pt x="26952" y="14374"/>
                      <a:pt x="27224" y="15519"/>
                    </a:cubicBezTo>
                    <a:lnTo>
                      <a:pt x="29633" y="25655"/>
                    </a:lnTo>
                    <a:cubicBezTo>
                      <a:pt x="28316" y="26762"/>
                      <a:pt x="27162" y="28141"/>
                      <a:pt x="26237" y="29753"/>
                    </a:cubicBezTo>
                    <a:lnTo>
                      <a:pt x="550" y="74475"/>
                    </a:lnTo>
                    <a:cubicBezTo>
                      <a:pt x="25" y="75389"/>
                      <a:pt x="1" y="76537"/>
                      <a:pt x="486" y="77476"/>
                    </a:cubicBezTo>
                    <a:cubicBezTo>
                      <a:pt x="945" y="78367"/>
                      <a:pt x="1798" y="78955"/>
                      <a:pt x="2767" y="79049"/>
                    </a:cubicBezTo>
                    <a:lnTo>
                      <a:pt x="45668" y="83221"/>
                    </a:lnTo>
                    <a:cubicBezTo>
                      <a:pt x="45738" y="83227"/>
                      <a:pt x="45807" y="83231"/>
                      <a:pt x="45877" y="83231"/>
                    </a:cubicBezTo>
                    <a:cubicBezTo>
                      <a:pt x="47016" y="83230"/>
                      <a:pt x="47952" y="82336"/>
                      <a:pt x="48006" y="81199"/>
                    </a:cubicBezTo>
                    <a:cubicBezTo>
                      <a:pt x="48060" y="80063"/>
                      <a:pt x="47214" y="79083"/>
                      <a:pt x="46082" y="78974"/>
                    </a:cubicBezTo>
                    <a:lnTo>
                      <a:pt x="45863" y="78954"/>
                    </a:lnTo>
                    <a:cubicBezTo>
                      <a:pt x="46919" y="78914"/>
                      <a:pt x="47935" y="78459"/>
                      <a:pt x="48724" y="77643"/>
                    </a:cubicBezTo>
                    <a:lnTo>
                      <a:pt x="95834" y="28948"/>
                    </a:lnTo>
                    <a:lnTo>
                      <a:pt x="111993" y="77473"/>
                    </a:lnTo>
                    <a:cubicBezTo>
                      <a:pt x="112284" y="78345"/>
                      <a:pt x="113098" y="78932"/>
                      <a:pt x="114016" y="78932"/>
                    </a:cubicBezTo>
                    <a:cubicBezTo>
                      <a:pt x="114701" y="78932"/>
                      <a:pt x="115345" y="78603"/>
                      <a:pt x="115745" y="78047"/>
                    </a:cubicBezTo>
                    <a:cubicBezTo>
                      <a:pt x="116146" y="77492"/>
                      <a:pt x="116256" y="76776"/>
                      <a:pt x="116040" y="76126"/>
                    </a:cubicBezTo>
                    <a:lnTo>
                      <a:pt x="91178" y="1460"/>
                    </a:lnTo>
                    <a:cubicBezTo>
                      <a:pt x="90880" y="566"/>
                      <a:pt x="90047" y="1"/>
                      <a:pt x="891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4" name="Google Shape;394;p35"/>
              <p:cNvSpPr/>
              <p:nvPr/>
            </p:nvSpPr>
            <p:spPr>
              <a:xfrm>
                <a:off x="2680146" y="2456537"/>
                <a:ext cx="495324" cy="300651"/>
              </a:xfrm>
              <a:custGeom>
                <a:avLst/>
                <a:gdLst/>
                <a:ahLst/>
                <a:cxnLst/>
                <a:rect l="l" t="t" r="r" b="b"/>
                <a:pathLst>
                  <a:path w="26449" h="16054" extrusionOk="0">
                    <a:moveTo>
                      <a:pt x="1830" y="1"/>
                    </a:moveTo>
                    <a:cubicBezTo>
                      <a:pt x="820" y="1"/>
                      <a:pt x="1" y="819"/>
                      <a:pt x="1" y="1828"/>
                    </a:cubicBezTo>
                    <a:cubicBezTo>
                      <a:pt x="1" y="2839"/>
                      <a:pt x="820" y="3657"/>
                      <a:pt x="1830" y="3657"/>
                    </a:cubicBezTo>
                    <a:lnTo>
                      <a:pt x="19002" y="3657"/>
                    </a:lnTo>
                    <a:cubicBezTo>
                      <a:pt x="21092" y="3657"/>
                      <a:pt x="22792" y="5357"/>
                      <a:pt x="22792" y="7447"/>
                    </a:cubicBezTo>
                    <a:lnTo>
                      <a:pt x="22792" y="9528"/>
                    </a:lnTo>
                    <a:cubicBezTo>
                      <a:pt x="22792" y="11110"/>
                      <a:pt x="21505" y="12396"/>
                      <a:pt x="19923" y="12396"/>
                    </a:cubicBezTo>
                    <a:lnTo>
                      <a:pt x="17763" y="12396"/>
                    </a:lnTo>
                    <a:cubicBezTo>
                      <a:pt x="16753" y="12396"/>
                      <a:pt x="15934" y="13215"/>
                      <a:pt x="15934" y="14224"/>
                    </a:cubicBezTo>
                    <a:cubicBezTo>
                      <a:pt x="15934" y="15234"/>
                      <a:pt x="16753" y="16053"/>
                      <a:pt x="17763" y="16053"/>
                    </a:cubicBezTo>
                    <a:lnTo>
                      <a:pt x="19923" y="16053"/>
                    </a:lnTo>
                    <a:cubicBezTo>
                      <a:pt x="23521" y="16053"/>
                      <a:pt x="26449" y="13126"/>
                      <a:pt x="26449" y="9528"/>
                    </a:cubicBezTo>
                    <a:lnTo>
                      <a:pt x="26449" y="7447"/>
                    </a:lnTo>
                    <a:cubicBezTo>
                      <a:pt x="26449" y="3341"/>
                      <a:pt x="23108" y="1"/>
                      <a:pt x="190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5" name="Google Shape;395;p35"/>
              <p:cNvSpPr/>
              <p:nvPr/>
            </p:nvSpPr>
            <p:spPr>
              <a:xfrm>
                <a:off x="1722815" y="3783830"/>
                <a:ext cx="362152" cy="362152"/>
              </a:xfrm>
              <a:custGeom>
                <a:avLst/>
                <a:gdLst/>
                <a:ahLst/>
                <a:cxnLst/>
                <a:rect l="l" t="t" r="r" b="b"/>
                <a:pathLst>
                  <a:path w="19338" h="19338" extrusionOk="0">
                    <a:moveTo>
                      <a:pt x="9669" y="0"/>
                    </a:moveTo>
                    <a:cubicBezTo>
                      <a:pt x="7104" y="0"/>
                      <a:pt x="4645" y="1019"/>
                      <a:pt x="2831" y="2831"/>
                    </a:cubicBezTo>
                    <a:cubicBezTo>
                      <a:pt x="1019" y="4644"/>
                      <a:pt x="0" y="7104"/>
                      <a:pt x="0" y="9669"/>
                    </a:cubicBezTo>
                    <a:cubicBezTo>
                      <a:pt x="0" y="12233"/>
                      <a:pt x="1019" y="14693"/>
                      <a:pt x="2831" y="16506"/>
                    </a:cubicBezTo>
                    <a:cubicBezTo>
                      <a:pt x="4645" y="18320"/>
                      <a:pt x="7104" y="19337"/>
                      <a:pt x="9669" y="19337"/>
                    </a:cubicBezTo>
                    <a:cubicBezTo>
                      <a:pt x="12233" y="19337"/>
                      <a:pt x="14693" y="18320"/>
                      <a:pt x="16506" y="16506"/>
                    </a:cubicBezTo>
                    <a:cubicBezTo>
                      <a:pt x="18320" y="14693"/>
                      <a:pt x="19337" y="12233"/>
                      <a:pt x="19337" y="9669"/>
                    </a:cubicBezTo>
                    <a:cubicBezTo>
                      <a:pt x="19337" y="7104"/>
                      <a:pt x="18320" y="4644"/>
                      <a:pt x="16506" y="2831"/>
                    </a:cubicBezTo>
                    <a:cubicBezTo>
                      <a:pt x="14693" y="1019"/>
                      <a:pt x="12233" y="0"/>
                      <a:pt x="9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6" name="Google Shape;396;p35"/>
              <p:cNvSpPr/>
              <p:nvPr/>
            </p:nvSpPr>
            <p:spPr>
              <a:xfrm>
                <a:off x="1374427" y="2583996"/>
                <a:ext cx="513620" cy="228269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2189" extrusionOk="0">
                    <a:moveTo>
                      <a:pt x="6095" y="0"/>
                    </a:moveTo>
                    <a:cubicBezTo>
                      <a:pt x="2744" y="0"/>
                      <a:pt x="1" y="2743"/>
                      <a:pt x="1" y="6095"/>
                    </a:cubicBezTo>
                    <a:cubicBezTo>
                      <a:pt x="1" y="9447"/>
                      <a:pt x="2744" y="12189"/>
                      <a:pt x="6095" y="12189"/>
                    </a:cubicBezTo>
                    <a:lnTo>
                      <a:pt x="21331" y="12189"/>
                    </a:lnTo>
                    <a:cubicBezTo>
                      <a:pt x="24682" y="12189"/>
                      <a:pt x="27424" y="9447"/>
                      <a:pt x="27426" y="6095"/>
                    </a:cubicBezTo>
                    <a:cubicBezTo>
                      <a:pt x="27426" y="2743"/>
                      <a:pt x="24682" y="0"/>
                      <a:pt x="2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7" name="Google Shape;397;p35"/>
              <p:cNvSpPr/>
              <p:nvPr/>
            </p:nvSpPr>
            <p:spPr>
              <a:xfrm>
                <a:off x="1788174" y="828012"/>
                <a:ext cx="1331862" cy="1278302"/>
              </a:xfrm>
              <a:custGeom>
                <a:avLst/>
                <a:gdLst/>
                <a:ahLst/>
                <a:cxnLst/>
                <a:rect l="l" t="t" r="r" b="b"/>
                <a:pathLst>
                  <a:path w="71118" h="68258" extrusionOk="0">
                    <a:moveTo>
                      <a:pt x="27369" y="42439"/>
                    </a:moveTo>
                    <a:cubicBezTo>
                      <a:pt x="27378" y="42567"/>
                      <a:pt x="27389" y="42695"/>
                      <a:pt x="27402" y="42823"/>
                    </a:cubicBezTo>
                    <a:cubicBezTo>
                      <a:pt x="27327" y="42735"/>
                      <a:pt x="27251" y="42652"/>
                      <a:pt x="27175" y="42567"/>
                    </a:cubicBezTo>
                    <a:cubicBezTo>
                      <a:pt x="27241" y="42525"/>
                      <a:pt x="27304" y="42482"/>
                      <a:pt x="27369" y="42439"/>
                    </a:cubicBezTo>
                    <a:close/>
                    <a:moveTo>
                      <a:pt x="54505" y="1"/>
                    </a:moveTo>
                    <a:cubicBezTo>
                      <a:pt x="50081" y="1"/>
                      <a:pt x="46059" y="1808"/>
                      <a:pt x="43151" y="4735"/>
                    </a:cubicBezTo>
                    <a:cubicBezTo>
                      <a:pt x="43151" y="4735"/>
                      <a:pt x="43151" y="4735"/>
                      <a:pt x="43151" y="4735"/>
                    </a:cubicBezTo>
                    <a:cubicBezTo>
                      <a:pt x="43099" y="4735"/>
                      <a:pt x="33482" y="14373"/>
                      <a:pt x="26232" y="14373"/>
                    </a:cubicBezTo>
                    <a:cubicBezTo>
                      <a:pt x="26159" y="14373"/>
                      <a:pt x="26087" y="14372"/>
                      <a:pt x="26015" y="14370"/>
                    </a:cubicBezTo>
                    <a:cubicBezTo>
                      <a:pt x="23593" y="14306"/>
                      <a:pt x="19085" y="13023"/>
                      <a:pt x="19061" y="13017"/>
                    </a:cubicBezTo>
                    <a:cubicBezTo>
                      <a:pt x="18070" y="12773"/>
                      <a:pt x="17107" y="12657"/>
                      <a:pt x="16175" y="12657"/>
                    </a:cubicBezTo>
                    <a:cubicBezTo>
                      <a:pt x="8394" y="12657"/>
                      <a:pt x="2834" y="20697"/>
                      <a:pt x="2621" y="28592"/>
                    </a:cubicBezTo>
                    <a:cubicBezTo>
                      <a:pt x="2621" y="28604"/>
                      <a:pt x="2621" y="28615"/>
                      <a:pt x="2621" y="28627"/>
                    </a:cubicBezTo>
                    <a:cubicBezTo>
                      <a:pt x="2581" y="30349"/>
                      <a:pt x="3142" y="32030"/>
                      <a:pt x="4207" y="33385"/>
                    </a:cubicBezTo>
                    <a:cubicBezTo>
                      <a:pt x="5583" y="35133"/>
                      <a:pt x="6736" y="38023"/>
                      <a:pt x="6661" y="40788"/>
                    </a:cubicBezTo>
                    <a:cubicBezTo>
                      <a:pt x="6560" y="44520"/>
                      <a:pt x="4653" y="47969"/>
                      <a:pt x="1547" y="50039"/>
                    </a:cubicBezTo>
                    <a:cubicBezTo>
                      <a:pt x="785" y="50548"/>
                      <a:pt x="268" y="51363"/>
                      <a:pt x="235" y="52280"/>
                    </a:cubicBezTo>
                    <a:cubicBezTo>
                      <a:pt x="232" y="52323"/>
                      <a:pt x="232" y="52366"/>
                      <a:pt x="231" y="52411"/>
                    </a:cubicBezTo>
                    <a:cubicBezTo>
                      <a:pt x="0" y="60929"/>
                      <a:pt x="6720" y="68021"/>
                      <a:pt x="15238" y="68252"/>
                    </a:cubicBezTo>
                    <a:cubicBezTo>
                      <a:pt x="15380" y="68256"/>
                      <a:pt x="15522" y="68257"/>
                      <a:pt x="15663" y="68257"/>
                    </a:cubicBezTo>
                    <a:cubicBezTo>
                      <a:pt x="23991" y="68257"/>
                      <a:pt x="30853" y="61620"/>
                      <a:pt x="31079" y="53244"/>
                    </a:cubicBezTo>
                    <a:cubicBezTo>
                      <a:pt x="31094" y="52688"/>
                      <a:pt x="31079" y="52133"/>
                      <a:pt x="31035" y="51579"/>
                    </a:cubicBezTo>
                    <a:lnTo>
                      <a:pt x="31035" y="51579"/>
                    </a:lnTo>
                    <a:cubicBezTo>
                      <a:pt x="33965" y="55100"/>
                      <a:pt x="38379" y="57355"/>
                      <a:pt x="43351" y="57355"/>
                    </a:cubicBezTo>
                    <a:cubicBezTo>
                      <a:pt x="43750" y="57355"/>
                      <a:pt x="44152" y="57341"/>
                      <a:pt x="44557" y="57311"/>
                    </a:cubicBezTo>
                    <a:cubicBezTo>
                      <a:pt x="52040" y="56768"/>
                      <a:pt x="58235" y="50927"/>
                      <a:pt x="59214" y="43489"/>
                    </a:cubicBezTo>
                    <a:cubicBezTo>
                      <a:pt x="59782" y="39167"/>
                      <a:pt x="58608" y="35109"/>
                      <a:pt x="56291" y="31927"/>
                    </a:cubicBezTo>
                    <a:cubicBezTo>
                      <a:pt x="64637" y="31003"/>
                      <a:pt x="71117" y="23644"/>
                      <a:pt x="70483" y="14811"/>
                    </a:cubicBezTo>
                    <a:cubicBezTo>
                      <a:pt x="69949" y="7383"/>
                      <a:pt x="64202" y="1212"/>
                      <a:pt x="56828" y="166"/>
                    </a:cubicBezTo>
                    <a:cubicBezTo>
                      <a:pt x="56044" y="54"/>
                      <a:pt x="55268" y="1"/>
                      <a:pt x="545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8" name="Google Shape;398;p35"/>
              <p:cNvSpPr/>
              <p:nvPr/>
            </p:nvSpPr>
            <p:spPr>
              <a:xfrm>
                <a:off x="1859245" y="3742423"/>
                <a:ext cx="171469" cy="114163"/>
              </a:xfrm>
              <a:custGeom>
                <a:avLst/>
                <a:gdLst/>
                <a:ahLst/>
                <a:cxnLst/>
                <a:rect l="l" t="t" r="r" b="b"/>
                <a:pathLst>
                  <a:path w="9156" h="6096" extrusionOk="0">
                    <a:moveTo>
                      <a:pt x="622" y="1"/>
                    </a:moveTo>
                    <a:lnTo>
                      <a:pt x="0" y="4497"/>
                    </a:lnTo>
                    <a:lnTo>
                      <a:pt x="9155" y="6096"/>
                    </a:lnTo>
                    <a:lnTo>
                      <a:pt x="9155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9" name="Google Shape;399;p35"/>
              <p:cNvSpPr/>
              <p:nvPr/>
            </p:nvSpPr>
            <p:spPr>
              <a:xfrm>
                <a:off x="1789653" y="3983521"/>
                <a:ext cx="467588" cy="122216"/>
              </a:xfrm>
              <a:custGeom>
                <a:avLst/>
                <a:gdLst/>
                <a:ahLst/>
                <a:cxnLst/>
                <a:rect l="l" t="t" r="r" b="b"/>
                <a:pathLst>
                  <a:path w="24968" h="6526" extrusionOk="0">
                    <a:moveTo>
                      <a:pt x="405" y="0"/>
                    </a:moveTo>
                    <a:lnTo>
                      <a:pt x="1" y="2432"/>
                    </a:lnTo>
                    <a:lnTo>
                      <a:pt x="24563" y="6525"/>
                    </a:lnTo>
                    <a:lnTo>
                      <a:pt x="24967" y="4093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0" name="Google Shape;400;p35"/>
              <p:cNvSpPr/>
              <p:nvPr/>
            </p:nvSpPr>
            <p:spPr>
              <a:xfrm>
                <a:off x="1797313" y="3826529"/>
                <a:ext cx="461333" cy="233082"/>
              </a:xfrm>
              <a:custGeom>
                <a:avLst/>
                <a:gdLst/>
                <a:ahLst/>
                <a:cxnLst/>
                <a:rect l="l" t="t" r="r" b="b"/>
                <a:pathLst>
                  <a:path w="24634" h="12446" extrusionOk="0">
                    <a:moveTo>
                      <a:pt x="3437" y="1"/>
                    </a:moveTo>
                    <a:cubicBezTo>
                      <a:pt x="2280" y="1"/>
                      <a:pt x="1260" y="837"/>
                      <a:pt x="1064" y="2016"/>
                    </a:cubicBezTo>
                    <a:lnTo>
                      <a:pt x="0" y="8392"/>
                    </a:lnTo>
                    <a:lnTo>
                      <a:pt x="24319" y="12446"/>
                    </a:lnTo>
                    <a:cubicBezTo>
                      <a:pt x="24633" y="10565"/>
                      <a:pt x="23364" y="8786"/>
                      <a:pt x="21483" y="8474"/>
                    </a:cubicBezTo>
                    <a:lnTo>
                      <a:pt x="19364" y="8120"/>
                    </a:lnTo>
                    <a:cubicBezTo>
                      <a:pt x="17945" y="7884"/>
                      <a:pt x="16725" y="6983"/>
                      <a:pt x="16082" y="5695"/>
                    </a:cubicBezTo>
                    <a:lnTo>
                      <a:pt x="14729" y="2991"/>
                    </a:lnTo>
                    <a:cubicBezTo>
                      <a:pt x="14337" y="2208"/>
                      <a:pt x="13595" y="1659"/>
                      <a:pt x="12733" y="1515"/>
                    </a:cubicBezTo>
                    <a:lnTo>
                      <a:pt x="3839" y="34"/>
                    </a:lnTo>
                    <a:cubicBezTo>
                      <a:pt x="3704" y="12"/>
                      <a:pt x="3570" y="1"/>
                      <a:pt x="3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1" name="Google Shape;401;p35"/>
              <p:cNvSpPr/>
              <p:nvPr/>
            </p:nvSpPr>
            <p:spPr>
              <a:xfrm>
                <a:off x="1408474" y="2041873"/>
                <a:ext cx="735504" cy="1771959"/>
              </a:xfrm>
              <a:custGeom>
                <a:avLst/>
                <a:gdLst/>
                <a:ahLst/>
                <a:cxnLst/>
                <a:rect l="l" t="t" r="r" b="b"/>
                <a:pathLst>
                  <a:path w="39274" h="94618" extrusionOk="0">
                    <a:moveTo>
                      <a:pt x="8238" y="1"/>
                    </a:moveTo>
                    <a:lnTo>
                      <a:pt x="4791" y="4259"/>
                    </a:lnTo>
                    <a:cubicBezTo>
                      <a:pt x="615" y="9417"/>
                      <a:pt x="0" y="16597"/>
                      <a:pt x="3237" y="22390"/>
                    </a:cubicBezTo>
                    <a:lnTo>
                      <a:pt x="24692" y="57896"/>
                    </a:lnTo>
                    <a:lnTo>
                      <a:pt x="24026" y="91245"/>
                    </a:lnTo>
                    <a:cubicBezTo>
                      <a:pt x="24006" y="92304"/>
                      <a:pt x="24760" y="93222"/>
                      <a:pt x="25806" y="93405"/>
                    </a:cubicBezTo>
                    <a:lnTo>
                      <a:pt x="32559" y="94586"/>
                    </a:lnTo>
                    <a:cubicBezTo>
                      <a:pt x="32678" y="94607"/>
                      <a:pt x="32796" y="94617"/>
                      <a:pt x="32913" y="94617"/>
                    </a:cubicBezTo>
                    <a:cubicBezTo>
                      <a:pt x="33922" y="94617"/>
                      <a:pt x="34806" y="93868"/>
                      <a:pt x="34939" y="92831"/>
                    </a:cubicBezTo>
                    <a:lnTo>
                      <a:pt x="39185" y="59560"/>
                    </a:lnTo>
                    <a:cubicBezTo>
                      <a:pt x="39274" y="58865"/>
                      <a:pt x="39226" y="58158"/>
                      <a:pt x="39047" y="57479"/>
                    </a:cubicBezTo>
                    <a:lnTo>
                      <a:pt x="30645" y="25902"/>
                    </a:lnTo>
                    <a:lnTo>
                      <a:pt x="32006" y="20722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2" name="Google Shape;402;p35"/>
              <p:cNvSpPr/>
              <p:nvPr/>
            </p:nvSpPr>
            <p:spPr>
              <a:xfrm>
                <a:off x="1877186" y="4045565"/>
                <a:ext cx="298067" cy="134089"/>
              </a:xfrm>
              <a:custGeom>
                <a:avLst/>
                <a:gdLst/>
                <a:ahLst/>
                <a:cxnLst/>
                <a:rect l="l" t="t" r="r" b="b"/>
                <a:pathLst>
                  <a:path w="15916" h="7160" extrusionOk="0">
                    <a:moveTo>
                      <a:pt x="1257" y="0"/>
                    </a:moveTo>
                    <a:cubicBezTo>
                      <a:pt x="965" y="0"/>
                      <a:pt x="708" y="211"/>
                      <a:pt x="657" y="510"/>
                    </a:cubicBezTo>
                    <a:lnTo>
                      <a:pt x="57" y="4116"/>
                    </a:lnTo>
                    <a:cubicBezTo>
                      <a:pt x="1" y="4449"/>
                      <a:pt x="225" y="4762"/>
                      <a:pt x="558" y="4818"/>
                    </a:cubicBezTo>
                    <a:lnTo>
                      <a:pt x="14557" y="7151"/>
                    </a:lnTo>
                    <a:cubicBezTo>
                      <a:pt x="14591" y="7157"/>
                      <a:pt x="14624" y="7160"/>
                      <a:pt x="14657" y="7160"/>
                    </a:cubicBezTo>
                    <a:cubicBezTo>
                      <a:pt x="14950" y="7160"/>
                      <a:pt x="15209" y="6949"/>
                      <a:pt x="15259" y="6651"/>
                    </a:cubicBezTo>
                    <a:lnTo>
                      <a:pt x="15861" y="3044"/>
                    </a:lnTo>
                    <a:cubicBezTo>
                      <a:pt x="15915" y="2712"/>
                      <a:pt x="15691" y="2398"/>
                      <a:pt x="15358" y="2342"/>
                    </a:cubicBezTo>
                    <a:lnTo>
                      <a:pt x="1360" y="9"/>
                    </a:lnTo>
                    <a:cubicBezTo>
                      <a:pt x="1325" y="3"/>
                      <a:pt x="1291" y="0"/>
                      <a:pt x="1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>
                <a:off x="2444460" y="1904937"/>
                <a:ext cx="545158" cy="616303"/>
              </a:xfrm>
              <a:custGeom>
                <a:avLst/>
                <a:gdLst/>
                <a:ahLst/>
                <a:cxnLst/>
                <a:rect l="l" t="t" r="r" b="b"/>
                <a:pathLst>
                  <a:path w="29110" h="32909" extrusionOk="0">
                    <a:moveTo>
                      <a:pt x="4718" y="1"/>
                    </a:moveTo>
                    <a:cubicBezTo>
                      <a:pt x="3668" y="1"/>
                      <a:pt x="2617" y="386"/>
                      <a:pt x="1794" y="1162"/>
                    </a:cubicBezTo>
                    <a:cubicBezTo>
                      <a:pt x="81" y="2778"/>
                      <a:pt x="0" y="5478"/>
                      <a:pt x="1617" y="7192"/>
                    </a:cubicBezTo>
                    <a:lnTo>
                      <a:pt x="21728" y="28522"/>
                    </a:lnTo>
                    <a:cubicBezTo>
                      <a:pt x="21989" y="28800"/>
                      <a:pt x="22220" y="28916"/>
                      <a:pt x="22449" y="28944"/>
                    </a:cubicBezTo>
                    <a:lnTo>
                      <a:pt x="22394" y="29008"/>
                    </a:lnTo>
                    <a:cubicBezTo>
                      <a:pt x="22394" y="29008"/>
                      <a:pt x="24832" y="29008"/>
                      <a:pt x="24832" y="29983"/>
                    </a:cubicBezTo>
                    <a:lnTo>
                      <a:pt x="24832" y="31989"/>
                    </a:lnTo>
                    <a:cubicBezTo>
                      <a:pt x="24832" y="32497"/>
                      <a:pt x="25243" y="32909"/>
                      <a:pt x="25751" y="32909"/>
                    </a:cubicBezTo>
                    <a:cubicBezTo>
                      <a:pt x="27432" y="32909"/>
                      <a:pt x="28831" y="31613"/>
                      <a:pt x="28961" y="29937"/>
                    </a:cubicBezTo>
                    <a:cubicBezTo>
                      <a:pt x="29109" y="27997"/>
                      <a:pt x="27840" y="26232"/>
                      <a:pt x="25954" y="25756"/>
                    </a:cubicBezTo>
                    <a:lnTo>
                      <a:pt x="26049" y="25596"/>
                    </a:lnTo>
                    <a:lnTo>
                      <a:pt x="7824" y="1340"/>
                    </a:lnTo>
                    <a:cubicBezTo>
                      <a:pt x="6984" y="450"/>
                      <a:pt x="5852" y="1"/>
                      <a:pt x="4718" y="1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4" name="Google Shape;404;p35"/>
              <p:cNvSpPr/>
              <p:nvPr/>
            </p:nvSpPr>
            <p:spPr>
              <a:xfrm>
                <a:off x="1509696" y="1425382"/>
                <a:ext cx="1158839" cy="1016341"/>
              </a:xfrm>
              <a:custGeom>
                <a:avLst/>
                <a:gdLst/>
                <a:ahLst/>
                <a:cxnLst/>
                <a:rect l="l" t="t" r="r" b="b"/>
                <a:pathLst>
                  <a:path w="61879" h="54270" extrusionOk="0">
                    <a:moveTo>
                      <a:pt x="50439" y="1"/>
                    </a:moveTo>
                    <a:cubicBezTo>
                      <a:pt x="48123" y="1"/>
                      <a:pt x="45813" y="680"/>
                      <a:pt x="43746" y="2047"/>
                    </a:cubicBezTo>
                    <a:lnTo>
                      <a:pt x="2141" y="29552"/>
                    </a:lnTo>
                    <a:cubicBezTo>
                      <a:pt x="218" y="30823"/>
                      <a:pt x="1" y="33897"/>
                      <a:pt x="1716" y="35564"/>
                    </a:cubicBezTo>
                    <a:lnTo>
                      <a:pt x="18775" y="52136"/>
                    </a:lnTo>
                    <a:cubicBezTo>
                      <a:pt x="20237" y="53556"/>
                      <a:pt x="22041" y="54269"/>
                      <a:pt x="23839" y="54269"/>
                    </a:cubicBezTo>
                    <a:cubicBezTo>
                      <a:pt x="25532" y="54269"/>
                      <a:pt x="27220" y="53636"/>
                      <a:pt x="28610" y="52362"/>
                    </a:cubicBezTo>
                    <a:lnTo>
                      <a:pt x="44476" y="35604"/>
                    </a:lnTo>
                    <a:lnTo>
                      <a:pt x="52532" y="32946"/>
                    </a:lnTo>
                    <a:cubicBezTo>
                      <a:pt x="55395" y="32002"/>
                      <a:pt x="57473" y="29418"/>
                      <a:pt x="57872" y="26310"/>
                    </a:cubicBezTo>
                    <a:lnTo>
                      <a:pt x="59499" y="15670"/>
                    </a:lnTo>
                    <a:cubicBezTo>
                      <a:pt x="61472" y="13848"/>
                      <a:pt x="61878" y="9771"/>
                      <a:pt x="60639" y="7199"/>
                    </a:cubicBezTo>
                    <a:lnTo>
                      <a:pt x="57876" y="2526"/>
                    </a:lnTo>
                    <a:cubicBezTo>
                      <a:pt x="55612" y="846"/>
                      <a:pt x="53022" y="1"/>
                      <a:pt x="50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5" name="Google Shape;405;p35"/>
              <p:cNvSpPr/>
              <p:nvPr/>
            </p:nvSpPr>
            <p:spPr>
              <a:xfrm>
                <a:off x="2050527" y="1836807"/>
                <a:ext cx="822156" cy="752939"/>
              </a:xfrm>
              <a:custGeom>
                <a:avLst/>
                <a:gdLst/>
                <a:ahLst/>
                <a:cxnLst/>
                <a:rect l="l" t="t" r="r" b="b"/>
                <a:pathLst>
                  <a:path w="43901" h="40205" extrusionOk="0">
                    <a:moveTo>
                      <a:pt x="4008" y="0"/>
                    </a:moveTo>
                    <a:cubicBezTo>
                      <a:pt x="2585" y="2589"/>
                      <a:pt x="0" y="10810"/>
                      <a:pt x="187" y="12425"/>
                    </a:cubicBezTo>
                    <a:cubicBezTo>
                      <a:pt x="504" y="15165"/>
                      <a:pt x="2964" y="18908"/>
                      <a:pt x="6862" y="21311"/>
                    </a:cubicBezTo>
                    <a:lnTo>
                      <a:pt x="35912" y="36033"/>
                    </a:lnTo>
                    <a:cubicBezTo>
                      <a:pt x="36004" y="36083"/>
                      <a:pt x="36098" y="36104"/>
                      <a:pt x="36192" y="36104"/>
                    </a:cubicBezTo>
                    <a:cubicBezTo>
                      <a:pt x="36560" y="36104"/>
                      <a:pt x="36942" y="35778"/>
                      <a:pt x="37325" y="35549"/>
                    </a:cubicBezTo>
                    <a:cubicBezTo>
                      <a:pt x="37976" y="35719"/>
                      <a:pt x="38553" y="36017"/>
                      <a:pt x="38553" y="36548"/>
                    </a:cubicBezTo>
                    <a:lnTo>
                      <a:pt x="38553" y="39055"/>
                    </a:lnTo>
                    <a:cubicBezTo>
                      <a:pt x="38553" y="39690"/>
                      <a:pt x="39067" y="40204"/>
                      <a:pt x="39701" y="40205"/>
                    </a:cubicBezTo>
                    <a:cubicBezTo>
                      <a:pt x="41804" y="40204"/>
                      <a:pt x="43553" y="38586"/>
                      <a:pt x="43714" y="36489"/>
                    </a:cubicBezTo>
                    <a:cubicBezTo>
                      <a:pt x="43901" y="34060"/>
                      <a:pt x="42308" y="31849"/>
                      <a:pt x="39945" y="31258"/>
                    </a:cubicBezTo>
                    <a:lnTo>
                      <a:pt x="39163" y="31063"/>
                    </a:lnTo>
                    <a:lnTo>
                      <a:pt x="10833" y="12745"/>
                    </a:lnTo>
                    <a:cubicBezTo>
                      <a:pt x="10211" y="12355"/>
                      <a:pt x="9733" y="12007"/>
                      <a:pt x="9375" y="11716"/>
                    </a:cubicBezTo>
                    <a:lnTo>
                      <a:pt x="16018" y="3212"/>
                    </a:lnTo>
                    <a:cubicBezTo>
                      <a:pt x="15994" y="3207"/>
                      <a:pt x="15969" y="3205"/>
                      <a:pt x="15945" y="3199"/>
                    </a:cubicBezTo>
                    <a:lnTo>
                      <a:pt x="4584" y="227"/>
                    </a:lnTo>
                    <a:cubicBezTo>
                      <a:pt x="4384" y="174"/>
                      <a:pt x="4191" y="99"/>
                      <a:pt x="4008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6" name="Google Shape;406;p35"/>
              <p:cNvSpPr/>
              <p:nvPr/>
            </p:nvSpPr>
            <p:spPr>
              <a:xfrm>
                <a:off x="2095717" y="1538946"/>
                <a:ext cx="464348" cy="359325"/>
              </a:xfrm>
              <a:custGeom>
                <a:avLst/>
                <a:gdLst/>
                <a:ahLst/>
                <a:cxnLst/>
                <a:rect l="l" t="t" r="r" b="b"/>
                <a:pathLst>
                  <a:path w="24795" h="19187" extrusionOk="0">
                    <a:moveTo>
                      <a:pt x="15388" y="0"/>
                    </a:moveTo>
                    <a:cubicBezTo>
                      <a:pt x="13275" y="0"/>
                      <a:pt x="11272" y="877"/>
                      <a:pt x="9901" y="2365"/>
                    </a:cubicBezTo>
                    <a:lnTo>
                      <a:pt x="995" y="12499"/>
                    </a:lnTo>
                    <a:cubicBezTo>
                      <a:pt x="1" y="13630"/>
                      <a:pt x="352" y="15230"/>
                      <a:pt x="1597" y="15905"/>
                    </a:cubicBezTo>
                    <a:cubicBezTo>
                      <a:pt x="1778" y="16004"/>
                      <a:pt x="1971" y="16081"/>
                      <a:pt x="2173" y="16132"/>
                    </a:cubicBezTo>
                    <a:lnTo>
                      <a:pt x="13532" y="19104"/>
                    </a:lnTo>
                    <a:cubicBezTo>
                      <a:pt x="13556" y="19110"/>
                      <a:pt x="13581" y="19112"/>
                      <a:pt x="13605" y="19117"/>
                    </a:cubicBezTo>
                    <a:cubicBezTo>
                      <a:pt x="13806" y="19164"/>
                      <a:pt x="14010" y="19186"/>
                      <a:pt x="14212" y="19186"/>
                    </a:cubicBezTo>
                    <a:cubicBezTo>
                      <a:pt x="15000" y="19186"/>
                      <a:pt x="15769" y="18844"/>
                      <a:pt x="16263" y="18234"/>
                    </a:cubicBezTo>
                    <a:cubicBezTo>
                      <a:pt x="18824" y="15070"/>
                      <a:pt x="24795" y="6963"/>
                      <a:pt x="21918" y="3357"/>
                    </a:cubicBezTo>
                    <a:cubicBezTo>
                      <a:pt x="20046" y="1010"/>
                      <a:pt x="17654" y="0"/>
                      <a:pt x="153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7" name="Google Shape;407;p35"/>
              <p:cNvSpPr/>
              <p:nvPr/>
            </p:nvSpPr>
            <p:spPr>
              <a:xfrm>
                <a:off x="2502216" y="1108363"/>
                <a:ext cx="505905" cy="457794"/>
              </a:xfrm>
              <a:custGeom>
                <a:avLst/>
                <a:gdLst/>
                <a:ahLst/>
                <a:cxnLst/>
                <a:rect l="l" t="t" r="r" b="b"/>
                <a:pathLst>
                  <a:path w="27014" h="24445" extrusionOk="0">
                    <a:moveTo>
                      <a:pt x="27014" y="0"/>
                    </a:moveTo>
                    <a:cubicBezTo>
                      <a:pt x="25588" y="3944"/>
                      <a:pt x="15510" y="4560"/>
                      <a:pt x="11736" y="4652"/>
                    </a:cubicBezTo>
                    <a:cubicBezTo>
                      <a:pt x="11274" y="3474"/>
                      <a:pt x="10134" y="2636"/>
                      <a:pt x="8793" y="2636"/>
                    </a:cubicBezTo>
                    <a:cubicBezTo>
                      <a:pt x="8573" y="2636"/>
                      <a:pt x="8348" y="2659"/>
                      <a:pt x="8119" y="2706"/>
                    </a:cubicBezTo>
                    <a:cubicBezTo>
                      <a:pt x="6932" y="2952"/>
                      <a:pt x="5967" y="3901"/>
                      <a:pt x="5708" y="5084"/>
                    </a:cubicBezTo>
                    <a:cubicBezTo>
                      <a:pt x="5405" y="6458"/>
                      <a:pt x="5998" y="7723"/>
                      <a:pt x="7011" y="8415"/>
                    </a:cubicBezTo>
                    <a:lnTo>
                      <a:pt x="6586" y="9901"/>
                    </a:lnTo>
                    <a:cubicBezTo>
                      <a:pt x="6344" y="11456"/>
                      <a:pt x="6408" y="12770"/>
                      <a:pt x="6683" y="13893"/>
                    </a:cubicBezTo>
                    <a:lnTo>
                      <a:pt x="6331" y="13893"/>
                    </a:lnTo>
                    <a:lnTo>
                      <a:pt x="0" y="18114"/>
                    </a:lnTo>
                    <a:lnTo>
                      <a:pt x="6331" y="24445"/>
                    </a:lnTo>
                    <a:lnTo>
                      <a:pt x="12616" y="20225"/>
                    </a:lnTo>
                    <a:cubicBezTo>
                      <a:pt x="13039" y="20481"/>
                      <a:pt x="13467" y="20732"/>
                      <a:pt x="13893" y="20972"/>
                    </a:cubicBezTo>
                    <a:cubicBezTo>
                      <a:pt x="14870" y="21519"/>
                      <a:pt x="15917" y="21774"/>
                      <a:pt x="16944" y="21774"/>
                    </a:cubicBezTo>
                    <a:cubicBezTo>
                      <a:pt x="19636" y="21774"/>
                      <a:pt x="22185" y="20021"/>
                      <a:pt x="22942" y="17186"/>
                    </a:cubicBezTo>
                    <a:cubicBezTo>
                      <a:pt x="24856" y="10018"/>
                      <a:pt x="27014" y="2"/>
                      <a:pt x="27014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8" name="Google Shape;408;p35"/>
              <p:cNvSpPr/>
              <p:nvPr/>
            </p:nvSpPr>
            <p:spPr>
              <a:xfrm>
                <a:off x="2723069" y="2498393"/>
                <a:ext cx="38073" cy="14551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777" extrusionOk="0">
                    <a:moveTo>
                      <a:pt x="2032" y="1"/>
                    </a:moveTo>
                    <a:cubicBezTo>
                      <a:pt x="1831" y="1"/>
                      <a:pt x="1628" y="91"/>
                      <a:pt x="1426" y="211"/>
                    </a:cubicBezTo>
                    <a:lnTo>
                      <a:pt x="1426" y="211"/>
                    </a:lnTo>
                    <a:lnTo>
                      <a:pt x="2032" y="1"/>
                    </a:lnTo>
                    <a:close/>
                    <a:moveTo>
                      <a:pt x="1426" y="211"/>
                    </a:moveTo>
                    <a:lnTo>
                      <a:pt x="0" y="706"/>
                    </a:lnTo>
                    <a:cubicBezTo>
                      <a:pt x="92" y="755"/>
                      <a:pt x="185" y="777"/>
                      <a:pt x="279" y="777"/>
                    </a:cubicBezTo>
                    <a:cubicBezTo>
                      <a:pt x="651" y="777"/>
                      <a:pt x="1038" y="441"/>
                      <a:pt x="1426" y="211"/>
                    </a:cubicBezTo>
                    <a:close/>
                  </a:path>
                </a:pathLst>
              </a:custGeom>
              <a:solidFill>
                <a:srgbClr val="FF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9" name="Google Shape;409;p35"/>
              <p:cNvSpPr/>
              <p:nvPr/>
            </p:nvSpPr>
            <p:spPr>
              <a:xfrm>
                <a:off x="469908" y="2156017"/>
                <a:ext cx="850341" cy="810339"/>
              </a:xfrm>
              <a:custGeom>
                <a:avLst/>
                <a:gdLst/>
                <a:ahLst/>
                <a:cxnLst/>
                <a:rect l="l" t="t" r="r" b="b"/>
                <a:pathLst>
                  <a:path w="45406" h="43270" extrusionOk="0">
                    <a:moveTo>
                      <a:pt x="2240" y="1"/>
                    </a:moveTo>
                    <a:cubicBezTo>
                      <a:pt x="1004" y="1"/>
                      <a:pt x="1" y="1004"/>
                      <a:pt x="1" y="2242"/>
                    </a:cubicBezTo>
                    <a:lnTo>
                      <a:pt x="1" y="41029"/>
                    </a:lnTo>
                    <a:cubicBezTo>
                      <a:pt x="1" y="42266"/>
                      <a:pt x="1002" y="43270"/>
                      <a:pt x="2240" y="43270"/>
                    </a:cubicBezTo>
                    <a:lnTo>
                      <a:pt x="43166" y="43270"/>
                    </a:lnTo>
                    <a:cubicBezTo>
                      <a:pt x="44402" y="43268"/>
                      <a:pt x="45405" y="42266"/>
                      <a:pt x="45405" y="41029"/>
                    </a:cubicBezTo>
                    <a:lnTo>
                      <a:pt x="45405" y="2242"/>
                    </a:lnTo>
                    <a:cubicBezTo>
                      <a:pt x="45405" y="1004"/>
                      <a:pt x="44402" y="1"/>
                      <a:pt x="43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0" name="Google Shape;410;p35"/>
              <p:cNvSpPr/>
              <p:nvPr/>
            </p:nvSpPr>
            <p:spPr>
              <a:xfrm>
                <a:off x="800916" y="2144593"/>
                <a:ext cx="188324" cy="247372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13209" extrusionOk="0">
                    <a:moveTo>
                      <a:pt x="573" y="0"/>
                    </a:moveTo>
                    <a:cubicBezTo>
                      <a:pt x="256" y="0"/>
                      <a:pt x="0" y="258"/>
                      <a:pt x="0" y="575"/>
                    </a:cubicBezTo>
                    <a:lnTo>
                      <a:pt x="0" y="12634"/>
                    </a:lnTo>
                    <a:cubicBezTo>
                      <a:pt x="0" y="12979"/>
                      <a:pt x="283" y="13208"/>
                      <a:pt x="578" y="13208"/>
                    </a:cubicBezTo>
                    <a:cubicBezTo>
                      <a:pt x="719" y="13208"/>
                      <a:pt x="862" y="13156"/>
                      <a:pt x="979" y="13039"/>
                    </a:cubicBezTo>
                    <a:lnTo>
                      <a:pt x="4775" y="9243"/>
                    </a:lnTo>
                    <a:cubicBezTo>
                      <a:pt x="4887" y="9131"/>
                      <a:pt x="5034" y="9075"/>
                      <a:pt x="5181" y="9075"/>
                    </a:cubicBezTo>
                    <a:cubicBezTo>
                      <a:pt x="5328" y="9075"/>
                      <a:pt x="5475" y="9131"/>
                      <a:pt x="5587" y="9243"/>
                    </a:cubicBezTo>
                    <a:lnTo>
                      <a:pt x="9076" y="12733"/>
                    </a:lnTo>
                    <a:cubicBezTo>
                      <a:pt x="9193" y="12850"/>
                      <a:pt x="9337" y="12902"/>
                      <a:pt x="9478" y="12902"/>
                    </a:cubicBezTo>
                    <a:cubicBezTo>
                      <a:pt x="9773" y="12902"/>
                      <a:pt x="10056" y="12673"/>
                      <a:pt x="10056" y="12327"/>
                    </a:cubicBezTo>
                    <a:lnTo>
                      <a:pt x="10056" y="575"/>
                    </a:lnTo>
                    <a:cubicBezTo>
                      <a:pt x="10056" y="258"/>
                      <a:pt x="9798" y="0"/>
                      <a:pt x="9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1" name="Google Shape;411;p35"/>
              <p:cNvSpPr/>
              <p:nvPr/>
            </p:nvSpPr>
            <p:spPr>
              <a:xfrm>
                <a:off x="554631" y="2669600"/>
                <a:ext cx="273908" cy="171207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9142" extrusionOk="0">
                    <a:moveTo>
                      <a:pt x="11882" y="2440"/>
                    </a:moveTo>
                    <a:cubicBezTo>
                      <a:pt x="12219" y="2440"/>
                      <a:pt x="12492" y="2712"/>
                      <a:pt x="12492" y="3048"/>
                    </a:cubicBezTo>
                    <a:cubicBezTo>
                      <a:pt x="12492" y="3385"/>
                      <a:pt x="12219" y="3659"/>
                      <a:pt x="11882" y="3659"/>
                    </a:cubicBezTo>
                    <a:lnTo>
                      <a:pt x="2742" y="3659"/>
                    </a:lnTo>
                    <a:cubicBezTo>
                      <a:pt x="2405" y="3659"/>
                      <a:pt x="2132" y="3385"/>
                      <a:pt x="2132" y="3048"/>
                    </a:cubicBezTo>
                    <a:cubicBezTo>
                      <a:pt x="2132" y="2712"/>
                      <a:pt x="2405" y="2440"/>
                      <a:pt x="2742" y="2440"/>
                    </a:cubicBezTo>
                    <a:close/>
                    <a:moveTo>
                      <a:pt x="10370" y="5181"/>
                    </a:moveTo>
                    <a:cubicBezTo>
                      <a:pt x="10705" y="5181"/>
                      <a:pt x="10978" y="5454"/>
                      <a:pt x="10978" y="5791"/>
                    </a:cubicBezTo>
                    <a:cubicBezTo>
                      <a:pt x="10978" y="6128"/>
                      <a:pt x="10705" y="6400"/>
                      <a:pt x="10370" y="6400"/>
                    </a:cubicBezTo>
                    <a:cubicBezTo>
                      <a:pt x="10366" y="6400"/>
                      <a:pt x="10363" y="6400"/>
                      <a:pt x="10359" y="6400"/>
                    </a:cubicBezTo>
                    <a:lnTo>
                      <a:pt x="4264" y="6400"/>
                    </a:lnTo>
                    <a:cubicBezTo>
                      <a:pt x="4261" y="6400"/>
                      <a:pt x="4257" y="6400"/>
                      <a:pt x="4254" y="6400"/>
                    </a:cubicBezTo>
                    <a:cubicBezTo>
                      <a:pt x="3918" y="6400"/>
                      <a:pt x="3644" y="6128"/>
                      <a:pt x="3644" y="5791"/>
                    </a:cubicBezTo>
                    <a:cubicBezTo>
                      <a:pt x="3644" y="5454"/>
                      <a:pt x="3918" y="5181"/>
                      <a:pt x="4254" y="5181"/>
                    </a:cubicBezTo>
                    <a:cubicBezTo>
                      <a:pt x="4257" y="5181"/>
                      <a:pt x="4261" y="5181"/>
                      <a:pt x="4264" y="5181"/>
                    </a:cubicBezTo>
                    <a:lnTo>
                      <a:pt x="10359" y="5181"/>
                    </a:lnTo>
                    <a:cubicBezTo>
                      <a:pt x="10363" y="5181"/>
                      <a:pt x="10366" y="5181"/>
                      <a:pt x="10370" y="5181"/>
                    </a:cubicBezTo>
                    <a:close/>
                    <a:moveTo>
                      <a:pt x="1022" y="0"/>
                    </a:moveTo>
                    <a:cubicBezTo>
                      <a:pt x="456" y="0"/>
                      <a:pt x="0" y="458"/>
                      <a:pt x="0" y="1022"/>
                    </a:cubicBezTo>
                    <a:lnTo>
                      <a:pt x="0" y="8120"/>
                    </a:lnTo>
                    <a:cubicBezTo>
                      <a:pt x="0" y="8684"/>
                      <a:pt x="456" y="9142"/>
                      <a:pt x="1022" y="9142"/>
                    </a:cubicBezTo>
                    <a:lnTo>
                      <a:pt x="13603" y="9142"/>
                    </a:lnTo>
                    <a:cubicBezTo>
                      <a:pt x="14167" y="9142"/>
                      <a:pt x="14625" y="8684"/>
                      <a:pt x="14625" y="8120"/>
                    </a:cubicBezTo>
                    <a:lnTo>
                      <a:pt x="14625" y="1022"/>
                    </a:lnTo>
                    <a:cubicBezTo>
                      <a:pt x="14625" y="458"/>
                      <a:pt x="14167" y="0"/>
                      <a:pt x="13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2" name="Google Shape;412;p35"/>
              <p:cNvSpPr/>
              <p:nvPr/>
            </p:nvSpPr>
            <p:spPr>
              <a:xfrm>
                <a:off x="602704" y="2121783"/>
                <a:ext cx="640911" cy="890230"/>
              </a:xfrm>
              <a:custGeom>
                <a:avLst/>
                <a:gdLst/>
                <a:ahLst/>
                <a:cxnLst/>
                <a:rect l="l" t="t" r="r" b="b"/>
                <a:pathLst>
                  <a:path w="34223" h="47536" extrusionOk="0">
                    <a:moveTo>
                      <a:pt x="682" y="0"/>
                    </a:moveTo>
                    <a:cubicBezTo>
                      <a:pt x="623" y="0"/>
                      <a:pt x="563" y="9"/>
                      <a:pt x="504" y="27"/>
                    </a:cubicBezTo>
                    <a:cubicBezTo>
                      <a:pt x="182" y="125"/>
                      <a:pt x="1" y="464"/>
                      <a:pt x="98" y="787"/>
                    </a:cubicBezTo>
                    <a:cubicBezTo>
                      <a:pt x="640" y="2566"/>
                      <a:pt x="13573" y="44391"/>
                      <a:pt x="33496" y="47528"/>
                    </a:cubicBezTo>
                    <a:cubicBezTo>
                      <a:pt x="33528" y="47533"/>
                      <a:pt x="33559" y="47536"/>
                      <a:pt x="33592" y="47536"/>
                    </a:cubicBezTo>
                    <a:cubicBezTo>
                      <a:pt x="33909" y="47536"/>
                      <a:pt x="34174" y="47289"/>
                      <a:pt x="34198" y="46973"/>
                    </a:cubicBezTo>
                    <a:cubicBezTo>
                      <a:pt x="34223" y="46656"/>
                      <a:pt x="34000" y="46374"/>
                      <a:pt x="33686" y="46324"/>
                    </a:cubicBezTo>
                    <a:cubicBezTo>
                      <a:pt x="14515" y="43306"/>
                      <a:pt x="1395" y="860"/>
                      <a:pt x="1266" y="433"/>
                    </a:cubicBezTo>
                    <a:cubicBezTo>
                      <a:pt x="1185" y="170"/>
                      <a:pt x="943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3" name="Google Shape;413;p35"/>
              <p:cNvSpPr/>
              <p:nvPr/>
            </p:nvSpPr>
            <p:spPr>
              <a:xfrm>
                <a:off x="712373" y="2134143"/>
                <a:ext cx="607895" cy="880736"/>
              </a:xfrm>
              <a:custGeom>
                <a:avLst/>
                <a:gdLst/>
                <a:ahLst/>
                <a:cxnLst/>
                <a:rect l="l" t="t" r="r" b="b"/>
                <a:pathLst>
                  <a:path w="32460" h="47029" extrusionOk="0">
                    <a:moveTo>
                      <a:pt x="31801" y="1"/>
                    </a:moveTo>
                    <a:cubicBezTo>
                      <a:pt x="31766" y="1"/>
                      <a:pt x="31730" y="4"/>
                      <a:pt x="31694" y="10"/>
                    </a:cubicBezTo>
                    <a:cubicBezTo>
                      <a:pt x="11379" y="3633"/>
                      <a:pt x="537" y="44527"/>
                      <a:pt x="86" y="46265"/>
                    </a:cubicBezTo>
                    <a:cubicBezTo>
                      <a:pt x="1" y="46591"/>
                      <a:pt x="196" y="46923"/>
                      <a:pt x="522" y="47008"/>
                    </a:cubicBezTo>
                    <a:cubicBezTo>
                      <a:pt x="572" y="47021"/>
                      <a:pt x="624" y="47028"/>
                      <a:pt x="676" y="47028"/>
                    </a:cubicBezTo>
                    <a:cubicBezTo>
                      <a:pt x="953" y="47027"/>
                      <a:pt x="1197" y="46840"/>
                      <a:pt x="1266" y="46570"/>
                    </a:cubicBezTo>
                    <a:cubicBezTo>
                      <a:pt x="1374" y="46152"/>
                      <a:pt x="12355" y="4695"/>
                      <a:pt x="31907" y="1210"/>
                    </a:cubicBezTo>
                    <a:cubicBezTo>
                      <a:pt x="32238" y="1151"/>
                      <a:pt x="32460" y="835"/>
                      <a:pt x="32401" y="504"/>
                    </a:cubicBezTo>
                    <a:cubicBezTo>
                      <a:pt x="32348" y="209"/>
                      <a:pt x="32091" y="1"/>
                      <a:pt x="318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14" name="Google Shape;414;p35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415" name="Google Shape;415;p35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416" name="Google Shape;416;p35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17" name="Google Shape;417;p35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18" name="Google Shape;418;p35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19" name="Google Shape;419;p35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420" name="Google Shape;420;p35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21" name="Google Shape;421;p35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pic>
        <p:nvPicPr>
          <p:cNvPr id="4098" name="Picture 2" descr="Zomato Logo, symbol, meaning, history, PNG, brand">
            <a:extLst>
              <a:ext uri="{FF2B5EF4-FFF2-40B4-BE49-F238E27FC236}">
                <a16:creationId xmlns:a16="http://schemas.microsoft.com/office/drawing/2014/main" id="{C603A7FE-B3F6-496A-8EEF-534110F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83" y="3951917"/>
            <a:ext cx="1866249" cy="10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 descr="Scooter">
                <a:extLst>
                  <a:ext uri="{FF2B5EF4-FFF2-40B4-BE49-F238E27FC236}">
                    <a16:creationId xmlns:a16="http://schemas.microsoft.com/office/drawing/2014/main" id="{3622F505-A824-4177-8104-8F686CD67C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8559809"/>
                  </p:ext>
                </p:extLst>
              </p:nvPr>
            </p:nvGraphicFramePr>
            <p:xfrm>
              <a:off x="12624985" y="988016"/>
              <a:ext cx="7203541" cy="50776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203541" cy="507767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16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 descr="Scooter">
                <a:extLst>
                  <a:ext uri="{FF2B5EF4-FFF2-40B4-BE49-F238E27FC236}">
                    <a16:creationId xmlns:a16="http://schemas.microsoft.com/office/drawing/2014/main" id="{3622F505-A824-4177-8104-8F686CD67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24985" y="988016"/>
                <a:ext cx="7203541" cy="5077671"/>
              </a:xfrm>
              <a:prstGeom prst="rect">
                <a:avLst/>
              </a:prstGeom>
              <a:noFill/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149;p30">
            <a:extLst>
              <a:ext uri="{FF2B5EF4-FFF2-40B4-BE49-F238E27FC236}">
                <a16:creationId xmlns:a16="http://schemas.microsoft.com/office/drawing/2014/main" id="{82B95E8B-76D0-4429-9D1C-0DC5F2B7F98E}"/>
              </a:ext>
            </a:extLst>
          </p:cNvPr>
          <p:cNvGrpSpPr/>
          <p:nvPr/>
        </p:nvGrpSpPr>
        <p:grpSpPr>
          <a:xfrm rot="20041305" flipH="1" flipV="1">
            <a:off x="1321218" y="2239673"/>
            <a:ext cx="4667081" cy="3733301"/>
            <a:chOff x="936525" y="238100"/>
            <a:chExt cx="5319975" cy="3986400"/>
          </a:xfrm>
        </p:grpSpPr>
        <p:sp>
          <p:nvSpPr>
            <p:cNvPr id="49" name="Google Shape;150;p30">
              <a:extLst>
                <a:ext uri="{FF2B5EF4-FFF2-40B4-BE49-F238E27FC236}">
                  <a16:creationId xmlns:a16="http://schemas.microsoft.com/office/drawing/2014/main" id="{E23CE511-1351-4262-97C0-9F007ED2368A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51;p30">
              <a:extLst>
                <a:ext uri="{FF2B5EF4-FFF2-40B4-BE49-F238E27FC236}">
                  <a16:creationId xmlns:a16="http://schemas.microsoft.com/office/drawing/2014/main" id="{23466CBF-DCFE-4F9D-8837-44301D5CE12E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52;p30">
              <a:extLst>
                <a:ext uri="{FF2B5EF4-FFF2-40B4-BE49-F238E27FC236}">
                  <a16:creationId xmlns:a16="http://schemas.microsoft.com/office/drawing/2014/main" id="{41CCF57B-BBBB-4D4D-A281-2576F7C640CB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53;p30">
              <a:extLst>
                <a:ext uri="{FF2B5EF4-FFF2-40B4-BE49-F238E27FC236}">
                  <a16:creationId xmlns:a16="http://schemas.microsoft.com/office/drawing/2014/main" id="{400E61A6-D6DA-46D5-8F2F-C2936136A181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154;p30">
              <a:extLst>
                <a:ext uri="{FF2B5EF4-FFF2-40B4-BE49-F238E27FC236}">
                  <a16:creationId xmlns:a16="http://schemas.microsoft.com/office/drawing/2014/main" id="{6BAB6047-BC60-4FAF-B4F2-3185847EB63E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86" name="Google Shape;286;p33"/>
          <p:cNvSpPr txBox="1">
            <a:spLocks noGrp="1"/>
          </p:cNvSpPr>
          <p:nvPr>
            <p:ph type="body" idx="1"/>
          </p:nvPr>
        </p:nvSpPr>
        <p:spPr>
          <a:xfrm>
            <a:off x="4952485" y="3062798"/>
            <a:ext cx="5581158" cy="2367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This dataset contains information is of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Zomato.ltd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 and the information is related to food and the restaurants in India. Attributes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lwhich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 includes name, establishment,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url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address, city,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city_id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locality, latitude, longitude,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country_id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locality_verbose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cuisines, timings,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average_cost_for_two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price_range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currency, highlights,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aggregate_rating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rating_text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votes,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photo_count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delivery, takeaway</a:t>
            </a:r>
            <a:r>
              <a:rPr lang="en-US" sz="1400" dirty="0">
                <a:solidFill>
                  <a:schemeClr val="tx1"/>
                </a:solidFill>
                <a:latin typeface="Lucida Bright" panose="02040602050505020304" pitchFamily="18" charset="0"/>
              </a:rPr>
              <a:t>.</a:t>
            </a:r>
            <a:br>
              <a:rPr lang="en-US" sz="1400" dirty="0">
                <a:latin typeface="Lucida Bright" panose="02040602050505020304" pitchFamily="18" charset="0"/>
              </a:rPr>
            </a:br>
            <a:endParaRPr lang="en-US" sz="1400" dirty="0">
              <a:latin typeface="Lucida Bright" panose="020406020505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cooter">
                <a:extLst>
                  <a:ext uri="{FF2B5EF4-FFF2-40B4-BE49-F238E27FC236}">
                    <a16:creationId xmlns:a16="http://schemas.microsoft.com/office/drawing/2014/main" id="{B0FFE3DA-AA30-4ED7-84CF-6A76FE377C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2678086"/>
                  </p:ext>
                </p:extLst>
              </p:nvPr>
            </p:nvGraphicFramePr>
            <p:xfrm>
              <a:off x="2168881" y="3016257"/>
              <a:ext cx="2073390" cy="19021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73390" cy="190219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056" ay="-2610793" az="-640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815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cooter">
                <a:extLst>
                  <a:ext uri="{FF2B5EF4-FFF2-40B4-BE49-F238E27FC236}">
                    <a16:creationId xmlns:a16="http://schemas.microsoft.com/office/drawing/2014/main" id="{B0FFE3DA-AA30-4ED7-84CF-6A76FE377C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8881" y="3016257"/>
                <a:ext cx="2073390" cy="1902193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7" name="Google Shape;381;p35">
            <a:extLst>
              <a:ext uri="{FF2B5EF4-FFF2-40B4-BE49-F238E27FC236}">
                <a16:creationId xmlns:a16="http://schemas.microsoft.com/office/drawing/2014/main" id="{3ED526F3-A93F-440E-8EE3-2C48A98C4BFE}"/>
              </a:ext>
            </a:extLst>
          </p:cNvPr>
          <p:cNvGrpSpPr/>
          <p:nvPr/>
        </p:nvGrpSpPr>
        <p:grpSpPr>
          <a:xfrm rot="17336126">
            <a:off x="8117474" y="-2282979"/>
            <a:ext cx="2461569" cy="1946013"/>
            <a:chOff x="-366069" y="828012"/>
            <a:chExt cx="4884806" cy="3861723"/>
          </a:xfrm>
        </p:grpSpPr>
        <p:grpSp>
          <p:nvGrpSpPr>
            <p:cNvPr id="8" name="Google Shape;382;p35">
              <a:extLst>
                <a:ext uri="{FF2B5EF4-FFF2-40B4-BE49-F238E27FC236}">
                  <a16:creationId xmlns:a16="http://schemas.microsoft.com/office/drawing/2014/main" id="{C49C6AD5-B4E2-4F4A-A4E7-168B835870C0}"/>
                </a:ext>
              </a:extLst>
            </p:cNvPr>
            <p:cNvGrpSpPr/>
            <p:nvPr/>
          </p:nvGrpSpPr>
          <p:grpSpPr>
            <a:xfrm>
              <a:off x="-366069" y="828012"/>
              <a:ext cx="4884806" cy="3861723"/>
              <a:chOff x="-366069" y="828012"/>
              <a:chExt cx="4884806" cy="3861723"/>
            </a:xfrm>
          </p:grpSpPr>
          <p:sp>
            <p:nvSpPr>
              <p:cNvPr id="17" name="Google Shape;383;p35">
                <a:extLst>
                  <a:ext uri="{FF2B5EF4-FFF2-40B4-BE49-F238E27FC236}">
                    <a16:creationId xmlns:a16="http://schemas.microsoft.com/office/drawing/2014/main" id="{FBA84E85-FEB7-44E1-AF88-0C9CFE2365AF}"/>
                  </a:ext>
                </a:extLst>
              </p:cNvPr>
              <p:cNvSpPr/>
              <p:nvPr/>
            </p:nvSpPr>
            <p:spPr>
              <a:xfrm>
                <a:off x="-366069" y="4450023"/>
                <a:ext cx="4884806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260836" h="12800" extrusionOk="0">
                    <a:moveTo>
                      <a:pt x="130418" y="1"/>
                    </a:moveTo>
                    <a:cubicBezTo>
                      <a:pt x="95830" y="1"/>
                      <a:pt x="62657" y="674"/>
                      <a:pt x="38199" y="1875"/>
                    </a:cubicBezTo>
                    <a:cubicBezTo>
                      <a:pt x="13742" y="3075"/>
                      <a:pt x="1" y="4703"/>
                      <a:pt x="1" y="6399"/>
                    </a:cubicBezTo>
                    <a:cubicBezTo>
                      <a:pt x="1" y="8096"/>
                      <a:pt x="13742" y="9724"/>
                      <a:pt x="38199" y="10924"/>
                    </a:cubicBezTo>
                    <a:cubicBezTo>
                      <a:pt x="62657" y="12124"/>
                      <a:pt x="95830" y="12799"/>
                      <a:pt x="130419" y="12799"/>
                    </a:cubicBezTo>
                    <a:cubicBezTo>
                      <a:pt x="165007" y="12799"/>
                      <a:pt x="198180" y="12124"/>
                      <a:pt x="222637" y="10924"/>
                    </a:cubicBezTo>
                    <a:cubicBezTo>
                      <a:pt x="247095" y="9724"/>
                      <a:pt x="260836" y="8096"/>
                      <a:pt x="260836" y="6399"/>
                    </a:cubicBezTo>
                    <a:cubicBezTo>
                      <a:pt x="260836" y="4703"/>
                      <a:pt x="247095" y="3075"/>
                      <a:pt x="222637" y="1875"/>
                    </a:cubicBezTo>
                    <a:cubicBezTo>
                      <a:pt x="198180" y="674"/>
                      <a:pt x="165007" y="1"/>
                      <a:pt x="130418" y="1"/>
                    </a:cubicBezTo>
                    <a:close/>
                  </a:path>
                </a:pathLst>
              </a:custGeom>
              <a:solidFill>
                <a:srgbClr val="CBEC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" name="Google Shape;384;p35">
                <a:extLst>
                  <a:ext uri="{FF2B5EF4-FFF2-40B4-BE49-F238E27FC236}">
                    <a16:creationId xmlns:a16="http://schemas.microsoft.com/office/drawing/2014/main" id="{21ED89D7-2540-4FFB-ACAE-0CFAD8722B4F}"/>
                  </a:ext>
                </a:extLst>
              </p:cNvPr>
              <p:cNvSpPr/>
              <p:nvPr/>
            </p:nvSpPr>
            <p:spPr>
              <a:xfrm>
                <a:off x="1720043" y="2281566"/>
                <a:ext cx="842569" cy="1414413"/>
              </a:xfrm>
              <a:custGeom>
                <a:avLst/>
                <a:gdLst/>
                <a:ahLst/>
                <a:cxnLst/>
                <a:rect l="l" t="t" r="r" b="b"/>
                <a:pathLst>
                  <a:path w="44991" h="75526" extrusionOk="0">
                    <a:moveTo>
                      <a:pt x="22682" y="0"/>
                    </a:moveTo>
                    <a:lnTo>
                      <a:pt x="8861" y="7179"/>
                    </a:lnTo>
                    <a:lnTo>
                      <a:pt x="8380" y="15390"/>
                    </a:lnTo>
                    <a:cubicBezTo>
                      <a:pt x="8152" y="19298"/>
                      <a:pt x="10426" y="22924"/>
                      <a:pt x="14044" y="24420"/>
                    </a:cubicBezTo>
                    <a:lnTo>
                      <a:pt x="24757" y="28850"/>
                    </a:lnTo>
                    <a:cubicBezTo>
                      <a:pt x="25245" y="29052"/>
                      <a:pt x="25403" y="29665"/>
                      <a:pt x="25076" y="30078"/>
                    </a:cubicBezTo>
                    <a:lnTo>
                      <a:pt x="5607" y="54622"/>
                    </a:lnTo>
                    <a:cubicBezTo>
                      <a:pt x="5491" y="54770"/>
                      <a:pt x="5535" y="54987"/>
                      <a:pt x="5701" y="55079"/>
                    </a:cubicBezTo>
                    <a:lnTo>
                      <a:pt x="7154" y="55869"/>
                    </a:lnTo>
                    <a:lnTo>
                      <a:pt x="5404" y="58748"/>
                    </a:lnTo>
                    <a:lnTo>
                      <a:pt x="5409" y="58752"/>
                    </a:lnTo>
                    <a:cubicBezTo>
                      <a:pt x="5175" y="58665"/>
                      <a:pt x="4934" y="58623"/>
                      <a:pt x="4696" y="58623"/>
                    </a:cubicBezTo>
                    <a:cubicBezTo>
                      <a:pt x="4018" y="58623"/>
                      <a:pt x="3365" y="58962"/>
                      <a:pt x="2979" y="59558"/>
                    </a:cubicBezTo>
                    <a:lnTo>
                      <a:pt x="0" y="64165"/>
                    </a:lnTo>
                    <a:lnTo>
                      <a:pt x="17575" y="75526"/>
                    </a:lnTo>
                    <a:cubicBezTo>
                      <a:pt x="18455" y="74167"/>
                      <a:pt x="18065" y="72354"/>
                      <a:pt x="16705" y="71476"/>
                    </a:cubicBezTo>
                    <a:lnTo>
                      <a:pt x="15173" y="70486"/>
                    </a:lnTo>
                    <a:cubicBezTo>
                      <a:pt x="14149" y="69822"/>
                      <a:pt x="13501" y="68708"/>
                      <a:pt x="13435" y="67489"/>
                    </a:cubicBezTo>
                    <a:lnTo>
                      <a:pt x="13294" y="64926"/>
                    </a:lnTo>
                    <a:cubicBezTo>
                      <a:pt x="13252" y="64185"/>
                      <a:pt x="12859" y="63507"/>
                      <a:pt x="12236" y="63104"/>
                    </a:cubicBezTo>
                    <a:lnTo>
                      <a:pt x="12040" y="62977"/>
                    </a:lnTo>
                    <a:lnTo>
                      <a:pt x="13602" y="59372"/>
                    </a:lnTo>
                    <a:lnTo>
                      <a:pt x="14396" y="59804"/>
                    </a:lnTo>
                    <a:cubicBezTo>
                      <a:pt x="14614" y="59922"/>
                      <a:pt x="14852" y="59980"/>
                      <a:pt x="15088" y="59980"/>
                    </a:cubicBezTo>
                    <a:cubicBezTo>
                      <a:pt x="15473" y="59980"/>
                      <a:pt x="15854" y="59826"/>
                      <a:pt x="16135" y="59532"/>
                    </a:cubicBezTo>
                    <a:lnTo>
                      <a:pt x="40884" y="33644"/>
                    </a:lnTo>
                    <a:cubicBezTo>
                      <a:pt x="44904" y="29931"/>
                      <a:pt x="44990" y="23607"/>
                      <a:pt x="41074" y="19786"/>
                    </a:cubicBezTo>
                    <a:lnTo>
                      <a:pt x="226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Google Shape;385;p35">
                <a:extLst>
                  <a:ext uri="{FF2B5EF4-FFF2-40B4-BE49-F238E27FC236}">
                    <a16:creationId xmlns:a16="http://schemas.microsoft.com/office/drawing/2014/main" id="{AF6A4CA6-B9E8-4BE6-AAEB-04C60149774C}"/>
                  </a:ext>
                </a:extLst>
              </p:cNvPr>
              <p:cNvSpPr/>
              <p:nvPr/>
            </p:nvSpPr>
            <p:spPr>
              <a:xfrm>
                <a:off x="1703057" y="3483197"/>
                <a:ext cx="349418" cy="247840"/>
              </a:xfrm>
              <a:custGeom>
                <a:avLst/>
                <a:gdLst/>
                <a:ahLst/>
                <a:cxnLst/>
                <a:rect l="l" t="t" r="r" b="b"/>
                <a:pathLst>
                  <a:path w="18658" h="13234" extrusionOk="0">
                    <a:moveTo>
                      <a:pt x="907" y="1"/>
                    </a:moveTo>
                    <a:lnTo>
                      <a:pt x="284" y="963"/>
                    </a:lnTo>
                    <a:cubicBezTo>
                      <a:pt x="0" y="1402"/>
                      <a:pt x="126" y="1988"/>
                      <a:pt x="566" y="2273"/>
                    </a:cubicBezTo>
                    <a:lnTo>
                      <a:pt x="17522" y="13234"/>
                    </a:lnTo>
                    <a:lnTo>
                      <a:pt x="18658" y="11475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Google Shape;386;p35">
                <a:extLst>
                  <a:ext uri="{FF2B5EF4-FFF2-40B4-BE49-F238E27FC236}">
                    <a16:creationId xmlns:a16="http://schemas.microsoft.com/office/drawing/2014/main" id="{9B061572-AC45-4658-BD4B-3FEDA4860CA9}"/>
                  </a:ext>
                </a:extLst>
              </p:cNvPr>
              <p:cNvSpPr/>
              <p:nvPr/>
            </p:nvSpPr>
            <p:spPr>
              <a:xfrm>
                <a:off x="655497" y="2970644"/>
                <a:ext cx="871746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46549" h="13340" extrusionOk="0">
                    <a:moveTo>
                      <a:pt x="902" y="1"/>
                    </a:moveTo>
                    <a:cubicBezTo>
                      <a:pt x="402" y="7"/>
                      <a:pt x="1" y="414"/>
                      <a:pt x="1" y="915"/>
                    </a:cubicBezTo>
                    <a:cubicBezTo>
                      <a:pt x="1" y="1414"/>
                      <a:pt x="402" y="1821"/>
                      <a:pt x="902" y="1829"/>
                    </a:cubicBezTo>
                    <a:lnTo>
                      <a:pt x="29998" y="1829"/>
                    </a:lnTo>
                    <a:cubicBezTo>
                      <a:pt x="32369" y="1829"/>
                      <a:pt x="34597" y="2751"/>
                      <a:pt x="36274" y="4428"/>
                    </a:cubicBezTo>
                    <a:lnTo>
                      <a:pt x="44916" y="13071"/>
                    </a:lnTo>
                    <a:cubicBezTo>
                      <a:pt x="45087" y="13243"/>
                      <a:pt x="45321" y="13339"/>
                      <a:pt x="45562" y="13339"/>
                    </a:cubicBezTo>
                    <a:cubicBezTo>
                      <a:pt x="45932" y="13339"/>
                      <a:pt x="46266" y="13116"/>
                      <a:pt x="46407" y="12775"/>
                    </a:cubicBezTo>
                    <a:cubicBezTo>
                      <a:pt x="46548" y="12432"/>
                      <a:pt x="46471" y="12040"/>
                      <a:pt x="46209" y="11778"/>
                    </a:cubicBezTo>
                    <a:lnTo>
                      <a:pt x="37566" y="3135"/>
                    </a:lnTo>
                    <a:cubicBezTo>
                      <a:pt x="35544" y="1113"/>
                      <a:pt x="32856" y="1"/>
                      <a:pt x="29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Google Shape;387;p35">
                <a:extLst>
                  <a:ext uri="{FF2B5EF4-FFF2-40B4-BE49-F238E27FC236}">
                    <a16:creationId xmlns:a16="http://schemas.microsoft.com/office/drawing/2014/main" id="{40B1BF72-8B86-483A-9A6F-9795E064C22D}"/>
                  </a:ext>
                </a:extLst>
              </p:cNvPr>
              <p:cNvSpPr/>
              <p:nvPr/>
            </p:nvSpPr>
            <p:spPr>
              <a:xfrm>
                <a:off x="2471952" y="3196479"/>
                <a:ext cx="1424769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79" h="76079" extrusionOk="0">
                    <a:moveTo>
                      <a:pt x="38039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39" y="69984"/>
                    </a:cubicBezTo>
                    <a:cubicBezTo>
                      <a:pt x="20425" y="69984"/>
                      <a:pt x="6095" y="55654"/>
                      <a:pt x="6095" y="38040"/>
                    </a:cubicBezTo>
                    <a:cubicBezTo>
                      <a:pt x="6095" y="20426"/>
                      <a:pt x="20425" y="6094"/>
                      <a:pt x="38039" y="6094"/>
                    </a:cubicBezTo>
                    <a:close/>
                    <a:moveTo>
                      <a:pt x="38039" y="1"/>
                    </a:moveTo>
                    <a:cubicBezTo>
                      <a:pt x="17065" y="1"/>
                      <a:pt x="0" y="17065"/>
                      <a:pt x="0" y="38040"/>
                    </a:cubicBezTo>
                    <a:cubicBezTo>
                      <a:pt x="0" y="59014"/>
                      <a:pt x="17065" y="76079"/>
                      <a:pt x="38039" y="76079"/>
                    </a:cubicBezTo>
                    <a:cubicBezTo>
                      <a:pt x="59014" y="76079"/>
                      <a:pt x="76078" y="59014"/>
                      <a:pt x="76078" y="38040"/>
                    </a:cubicBezTo>
                    <a:cubicBezTo>
                      <a:pt x="76078" y="17065"/>
                      <a:pt x="59014" y="1"/>
                      <a:pt x="38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Google Shape;388;p35">
                <a:extLst>
                  <a:ext uri="{FF2B5EF4-FFF2-40B4-BE49-F238E27FC236}">
                    <a16:creationId xmlns:a16="http://schemas.microsoft.com/office/drawing/2014/main" id="{94457411-4371-46E9-A0A3-B421E9325851}"/>
                  </a:ext>
                </a:extLst>
              </p:cNvPr>
              <p:cNvSpPr/>
              <p:nvPr/>
            </p:nvSpPr>
            <p:spPr>
              <a:xfrm>
                <a:off x="3093780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0" y="1"/>
                      <a:pt x="1" y="2260"/>
                      <a:pt x="1" y="5067"/>
                    </a:cubicBezTo>
                    <a:cubicBezTo>
                      <a:pt x="1" y="7872"/>
                      <a:pt x="2260" y="10131"/>
                      <a:pt x="5065" y="10131"/>
                    </a:cubicBezTo>
                    <a:cubicBezTo>
                      <a:pt x="7872" y="10131"/>
                      <a:pt x="10130" y="7872"/>
                      <a:pt x="10130" y="5067"/>
                    </a:cubicBezTo>
                    <a:cubicBezTo>
                      <a:pt x="10130" y="2260"/>
                      <a:pt x="787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Google Shape;389;p35">
                <a:extLst>
                  <a:ext uri="{FF2B5EF4-FFF2-40B4-BE49-F238E27FC236}">
                    <a16:creationId xmlns:a16="http://schemas.microsoft.com/office/drawing/2014/main" id="{94D6B0C0-42CA-4799-83C4-64B96C275D05}"/>
                  </a:ext>
                </a:extLst>
              </p:cNvPr>
              <p:cNvSpPr/>
              <p:nvPr/>
            </p:nvSpPr>
            <p:spPr>
              <a:xfrm>
                <a:off x="2413523" y="3126626"/>
                <a:ext cx="826501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44133" h="44133" extrusionOk="0">
                    <a:moveTo>
                      <a:pt x="37414" y="0"/>
                    </a:moveTo>
                    <a:cubicBezTo>
                      <a:pt x="16784" y="0"/>
                      <a:pt x="0" y="16784"/>
                      <a:pt x="0" y="37415"/>
                    </a:cubicBezTo>
                    <a:lnTo>
                      <a:pt x="0" y="42609"/>
                    </a:lnTo>
                    <a:cubicBezTo>
                      <a:pt x="0" y="43451"/>
                      <a:pt x="682" y="44133"/>
                      <a:pt x="1523" y="44133"/>
                    </a:cubicBezTo>
                    <a:cubicBezTo>
                      <a:pt x="2365" y="44133"/>
                      <a:pt x="3047" y="43451"/>
                      <a:pt x="3047" y="42609"/>
                    </a:cubicBezTo>
                    <a:lnTo>
                      <a:pt x="3047" y="37415"/>
                    </a:lnTo>
                    <a:cubicBezTo>
                      <a:pt x="3047" y="18464"/>
                      <a:pt x="18463" y="3047"/>
                      <a:pt x="37414" y="3047"/>
                    </a:cubicBezTo>
                    <a:lnTo>
                      <a:pt x="42608" y="3047"/>
                    </a:lnTo>
                    <a:cubicBezTo>
                      <a:pt x="43450" y="3047"/>
                      <a:pt x="44132" y="2365"/>
                      <a:pt x="44132" y="1523"/>
                    </a:cubicBezTo>
                    <a:cubicBezTo>
                      <a:pt x="44132" y="683"/>
                      <a:pt x="43450" y="0"/>
                      <a:pt x="4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" name="Google Shape;390;p35">
                <a:extLst>
                  <a:ext uri="{FF2B5EF4-FFF2-40B4-BE49-F238E27FC236}">
                    <a16:creationId xmlns:a16="http://schemas.microsoft.com/office/drawing/2014/main" id="{F357FD9C-3AEF-4D32-8EB8-2D07D330D249}"/>
                  </a:ext>
                </a:extLst>
              </p:cNvPr>
              <p:cNvSpPr/>
              <p:nvPr/>
            </p:nvSpPr>
            <p:spPr>
              <a:xfrm>
                <a:off x="368030" y="3196479"/>
                <a:ext cx="1424788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80" h="76079" extrusionOk="0">
                    <a:moveTo>
                      <a:pt x="38041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41" y="69984"/>
                    </a:cubicBezTo>
                    <a:cubicBezTo>
                      <a:pt x="20425" y="69984"/>
                      <a:pt x="6096" y="55654"/>
                      <a:pt x="6096" y="38040"/>
                    </a:cubicBezTo>
                    <a:cubicBezTo>
                      <a:pt x="6096" y="20426"/>
                      <a:pt x="20425" y="6094"/>
                      <a:pt x="38041" y="6094"/>
                    </a:cubicBezTo>
                    <a:close/>
                    <a:moveTo>
                      <a:pt x="38041" y="1"/>
                    </a:moveTo>
                    <a:cubicBezTo>
                      <a:pt x="17066" y="1"/>
                      <a:pt x="1" y="17065"/>
                      <a:pt x="1" y="38040"/>
                    </a:cubicBezTo>
                    <a:cubicBezTo>
                      <a:pt x="1" y="59014"/>
                      <a:pt x="17066" y="76079"/>
                      <a:pt x="38041" y="76079"/>
                    </a:cubicBezTo>
                    <a:cubicBezTo>
                      <a:pt x="59016" y="76079"/>
                      <a:pt x="76080" y="59014"/>
                      <a:pt x="76080" y="38040"/>
                    </a:cubicBezTo>
                    <a:cubicBezTo>
                      <a:pt x="76080" y="17065"/>
                      <a:pt x="59016" y="1"/>
                      <a:pt x="38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" name="Google Shape;391;p35">
                <a:extLst>
                  <a:ext uri="{FF2B5EF4-FFF2-40B4-BE49-F238E27FC236}">
                    <a16:creationId xmlns:a16="http://schemas.microsoft.com/office/drawing/2014/main" id="{568AE11A-4AB3-466A-B972-C5F7AD667F73}"/>
                  </a:ext>
                </a:extLst>
              </p:cNvPr>
              <p:cNvSpPr/>
              <p:nvPr/>
            </p:nvSpPr>
            <p:spPr>
              <a:xfrm>
                <a:off x="284487" y="3115202"/>
                <a:ext cx="1430669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76394" h="44133" extrusionOk="0">
                    <a:moveTo>
                      <a:pt x="38582" y="0"/>
                    </a:moveTo>
                    <a:cubicBezTo>
                      <a:pt x="17306" y="0"/>
                      <a:pt x="0" y="16784"/>
                      <a:pt x="0" y="37414"/>
                    </a:cubicBezTo>
                    <a:lnTo>
                      <a:pt x="0" y="42610"/>
                    </a:lnTo>
                    <a:cubicBezTo>
                      <a:pt x="0" y="43450"/>
                      <a:pt x="682" y="44133"/>
                      <a:pt x="1524" y="44133"/>
                    </a:cubicBezTo>
                    <a:cubicBezTo>
                      <a:pt x="2366" y="44133"/>
                      <a:pt x="3048" y="43450"/>
                      <a:pt x="3048" y="42610"/>
                    </a:cubicBezTo>
                    <a:lnTo>
                      <a:pt x="3048" y="37414"/>
                    </a:lnTo>
                    <a:cubicBezTo>
                      <a:pt x="3048" y="18465"/>
                      <a:pt x="18989" y="3047"/>
                      <a:pt x="38582" y="3047"/>
                    </a:cubicBezTo>
                    <a:lnTo>
                      <a:pt x="43944" y="3047"/>
                    </a:lnTo>
                    <a:cubicBezTo>
                      <a:pt x="55777" y="3047"/>
                      <a:pt x="66797" y="8719"/>
                      <a:pt x="73423" y="18220"/>
                    </a:cubicBezTo>
                    <a:cubicBezTo>
                      <a:pt x="73720" y="18637"/>
                      <a:pt x="74188" y="18859"/>
                      <a:pt x="74664" y="18859"/>
                    </a:cubicBezTo>
                    <a:cubicBezTo>
                      <a:pt x="74965" y="18859"/>
                      <a:pt x="75270" y="18770"/>
                      <a:pt x="75535" y="18584"/>
                    </a:cubicBezTo>
                    <a:cubicBezTo>
                      <a:pt x="76220" y="18106"/>
                      <a:pt x="76393" y="17167"/>
                      <a:pt x="75923" y="16476"/>
                    </a:cubicBezTo>
                    <a:cubicBezTo>
                      <a:pt x="68727" y="6160"/>
                      <a:pt x="56771" y="0"/>
                      <a:pt x="43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Google Shape;392;p35">
                <a:extLst>
                  <a:ext uri="{FF2B5EF4-FFF2-40B4-BE49-F238E27FC236}">
                    <a16:creationId xmlns:a16="http://schemas.microsoft.com/office/drawing/2014/main" id="{427F7A1D-DA27-41EF-9412-CA2365CF7323}"/>
                  </a:ext>
                </a:extLst>
              </p:cNvPr>
              <p:cNvSpPr/>
              <p:nvPr/>
            </p:nvSpPr>
            <p:spPr>
              <a:xfrm>
                <a:off x="989896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8" y="1"/>
                      <a:pt x="1" y="2269"/>
                      <a:pt x="1" y="5067"/>
                    </a:cubicBezTo>
                    <a:cubicBezTo>
                      <a:pt x="1" y="7863"/>
                      <a:pt x="2268" y="10131"/>
                      <a:pt x="5065" y="10131"/>
                    </a:cubicBezTo>
                    <a:cubicBezTo>
                      <a:pt x="7862" y="10131"/>
                      <a:pt x="10130" y="7863"/>
                      <a:pt x="10130" y="5067"/>
                    </a:cubicBezTo>
                    <a:cubicBezTo>
                      <a:pt x="10130" y="2269"/>
                      <a:pt x="786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Google Shape;393;p35">
                <a:extLst>
                  <a:ext uri="{FF2B5EF4-FFF2-40B4-BE49-F238E27FC236}">
                    <a16:creationId xmlns:a16="http://schemas.microsoft.com/office/drawing/2014/main" id="{057F0402-E1D4-4BB7-B786-48C0D7591A00}"/>
                  </a:ext>
                </a:extLst>
              </p:cNvPr>
              <p:cNvSpPr/>
              <p:nvPr/>
            </p:nvSpPr>
            <p:spPr>
              <a:xfrm>
                <a:off x="1053400" y="2463410"/>
                <a:ext cx="2177184" cy="1558727"/>
              </a:xfrm>
              <a:custGeom>
                <a:avLst/>
                <a:gdLst/>
                <a:ahLst/>
                <a:cxnLst/>
                <a:rect l="l" t="t" r="r" b="b"/>
                <a:pathLst>
                  <a:path w="116256" h="83232" extrusionOk="0">
                    <a:moveTo>
                      <a:pt x="91950" y="26828"/>
                    </a:moveTo>
                    <a:lnTo>
                      <a:pt x="45697" y="74629"/>
                    </a:lnTo>
                    <a:cubicBezTo>
                      <a:pt x="45653" y="74560"/>
                      <a:pt x="45621" y="74482"/>
                      <a:pt x="45604" y="74402"/>
                    </a:cubicBezTo>
                    <a:lnTo>
                      <a:pt x="34477" y="27590"/>
                    </a:lnTo>
                    <a:cubicBezTo>
                      <a:pt x="35563" y="27093"/>
                      <a:pt x="36725" y="26828"/>
                      <a:pt x="37916" y="26828"/>
                    </a:cubicBezTo>
                    <a:close/>
                    <a:moveTo>
                      <a:pt x="30803" y="30576"/>
                    </a:moveTo>
                    <a:lnTo>
                      <a:pt x="41455" y="75389"/>
                    </a:lnTo>
                    <a:cubicBezTo>
                      <a:pt x="41855" y="77071"/>
                      <a:pt x="43068" y="78382"/>
                      <a:pt x="44621" y="78807"/>
                    </a:cubicBezTo>
                    <a:cubicBezTo>
                      <a:pt x="44673" y="78821"/>
                      <a:pt x="44723" y="78834"/>
                      <a:pt x="44775" y="78847"/>
                    </a:cubicBezTo>
                    <a:lnTo>
                      <a:pt x="5169" y="74996"/>
                    </a:lnTo>
                    <a:lnTo>
                      <a:pt x="29935" y="31877"/>
                    </a:lnTo>
                    <a:cubicBezTo>
                      <a:pt x="30196" y="31425"/>
                      <a:pt x="30485" y="30990"/>
                      <a:pt x="30803" y="30576"/>
                    </a:cubicBezTo>
                    <a:close/>
                    <a:moveTo>
                      <a:pt x="89153" y="1"/>
                    </a:moveTo>
                    <a:cubicBezTo>
                      <a:pt x="88930" y="1"/>
                      <a:pt x="88703" y="36"/>
                      <a:pt x="88480" y="110"/>
                    </a:cubicBezTo>
                    <a:cubicBezTo>
                      <a:pt x="87361" y="483"/>
                      <a:pt x="86757" y="1690"/>
                      <a:pt x="87130" y="2808"/>
                    </a:cubicBezTo>
                    <a:lnTo>
                      <a:pt x="93708" y="22563"/>
                    </a:lnTo>
                    <a:lnTo>
                      <a:pt x="37916" y="22563"/>
                    </a:lnTo>
                    <a:cubicBezTo>
                      <a:pt x="36399" y="22563"/>
                      <a:pt x="34895" y="22840"/>
                      <a:pt x="33477" y="23381"/>
                    </a:cubicBezTo>
                    <a:lnTo>
                      <a:pt x="31375" y="14532"/>
                    </a:lnTo>
                    <a:cubicBezTo>
                      <a:pt x="31141" y="13552"/>
                      <a:pt x="30265" y="12892"/>
                      <a:pt x="29300" y="12892"/>
                    </a:cubicBezTo>
                    <a:cubicBezTo>
                      <a:pt x="29137" y="12892"/>
                      <a:pt x="28971" y="12911"/>
                      <a:pt x="28806" y="12950"/>
                    </a:cubicBezTo>
                    <a:cubicBezTo>
                      <a:pt x="27659" y="13224"/>
                      <a:pt x="26952" y="14374"/>
                      <a:pt x="27224" y="15519"/>
                    </a:cubicBezTo>
                    <a:lnTo>
                      <a:pt x="29633" y="25655"/>
                    </a:lnTo>
                    <a:cubicBezTo>
                      <a:pt x="28316" y="26762"/>
                      <a:pt x="27162" y="28141"/>
                      <a:pt x="26237" y="29753"/>
                    </a:cubicBezTo>
                    <a:lnTo>
                      <a:pt x="550" y="74475"/>
                    </a:lnTo>
                    <a:cubicBezTo>
                      <a:pt x="25" y="75389"/>
                      <a:pt x="1" y="76537"/>
                      <a:pt x="486" y="77476"/>
                    </a:cubicBezTo>
                    <a:cubicBezTo>
                      <a:pt x="945" y="78367"/>
                      <a:pt x="1798" y="78955"/>
                      <a:pt x="2767" y="79049"/>
                    </a:cubicBezTo>
                    <a:lnTo>
                      <a:pt x="45668" y="83221"/>
                    </a:lnTo>
                    <a:cubicBezTo>
                      <a:pt x="45738" y="83227"/>
                      <a:pt x="45807" y="83231"/>
                      <a:pt x="45877" y="83231"/>
                    </a:cubicBezTo>
                    <a:cubicBezTo>
                      <a:pt x="47016" y="83230"/>
                      <a:pt x="47952" y="82336"/>
                      <a:pt x="48006" y="81199"/>
                    </a:cubicBezTo>
                    <a:cubicBezTo>
                      <a:pt x="48060" y="80063"/>
                      <a:pt x="47214" y="79083"/>
                      <a:pt x="46082" y="78974"/>
                    </a:cubicBezTo>
                    <a:lnTo>
                      <a:pt x="45863" y="78954"/>
                    </a:lnTo>
                    <a:cubicBezTo>
                      <a:pt x="46919" y="78914"/>
                      <a:pt x="47935" y="78459"/>
                      <a:pt x="48724" y="77643"/>
                    </a:cubicBezTo>
                    <a:lnTo>
                      <a:pt x="95834" y="28948"/>
                    </a:lnTo>
                    <a:lnTo>
                      <a:pt x="111993" y="77473"/>
                    </a:lnTo>
                    <a:cubicBezTo>
                      <a:pt x="112284" y="78345"/>
                      <a:pt x="113098" y="78932"/>
                      <a:pt x="114016" y="78932"/>
                    </a:cubicBezTo>
                    <a:cubicBezTo>
                      <a:pt x="114701" y="78932"/>
                      <a:pt x="115345" y="78603"/>
                      <a:pt x="115745" y="78047"/>
                    </a:cubicBezTo>
                    <a:cubicBezTo>
                      <a:pt x="116146" y="77492"/>
                      <a:pt x="116256" y="76776"/>
                      <a:pt x="116040" y="76126"/>
                    </a:cubicBezTo>
                    <a:lnTo>
                      <a:pt x="91178" y="1460"/>
                    </a:lnTo>
                    <a:cubicBezTo>
                      <a:pt x="90880" y="566"/>
                      <a:pt x="90047" y="1"/>
                      <a:pt x="891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Google Shape;394;p35">
                <a:extLst>
                  <a:ext uri="{FF2B5EF4-FFF2-40B4-BE49-F238E27FC236}">
                    <a16:creationId xmlns:a16="http://schemas.microsoft.com/office/drawing/2014/main" id="{65DE9E70-8215-4AB9-8F0A-05CCD9A6D11A}"/>
                  </a:ext>
                </a:extLst>
              </p:cNvPr>
              <p:cNvSpPr/>
              <p:nvPr/>
            </p:nvSpPr>
            <p:spPr>
              <a:xfrm>
                <a:off x="2680146" y="2456537"/>
                <a:ext cx="495324" cy="300651"/>
              </a:xfrm>
              <a:custGeom>
                <a:avLst/>
                <a:gdLst/>
                <a:ahLst/>
                <a:cxnLst/>
                <a:rect l="l" t="t" r="r" b="b"/>
                <a:pathLst>
                  <a:path w="26449" h="16054" extrusionOk="0">
                    <a:moveTo>
                      <a:pt x="1830" y="1"/>
                    </a:moveTo>
                    <a:cubicBezTo>
                      <a:pt x="820" y="1"/>
                      <a:pt x="1" y="819"/>
                      <a:pt x="1" y="1828"/>
                    </a:cubicBezTo>
                    <a:cubicBezTo>
                      <a:pt x="1" y="2839"/>
                      <a:pt x="820" y="3657"/>
                      <a:pt x="1830" y="3657"/>
                    </a:cubicBezTo>
                    <a:lnTo>
                      <a:pt x="19002" y="3657"/>
                    </a:lnTo>
                    <a:cubicBezTo>
                      <a:pt x="21092" y="3657"/>
                      <a:pt x="22792" y="5357"/>
                      <a:pt x="22792" y="7447"/>
                    </a:cubicBezTo>
                    <a:lnTo>
                      <a:pt x="22792" y="9528"/>
                    </a:lnTo>
                    <a:cubicBezTo>
                      <a:pt x="22792" y="11110"/>
                      <a:pt x="21505" y="12396"/>
                      <a:pt x="19923" y="12396"/>
                    </a:cubicBezTo>
                    <a:lnTo>
                      <a:pt x="17763" y="12396"/>
                    </a:lnTo>
                    <a:cubicBezTo>
                      <a:pt x="16753" y="12396"/>
                      <a:pt x="15934" y="13215"/>
                      <a:pt x="15934" y="14224"/>
                    </a:cubicBezTo>
                    <a:cubicBezTo>
                      <a:pt x="15934" y="15234"/>
                      <a:pt x="16753" y="16053"/>
                      <a:pt x="17763" y="16053"/>
                    </a:cubicBezTo>
                    <a:lnTo>
                      <a:pt x="19923" y="16053"/>
                    </a:lnTo>
                    <a:cubicBezTo>
                      <a:pt x="23521" y="16053"/>
                      <a:pt x="26449" y="13126"/>
                      <a:pt x="26449" y="9528"/>
                    </a:cubicBezTo>
                    <a:lnTo>
                      <a:pt x="26449" y="7447"/>
                    </a:lnTo>
                    <a:cubicBezTo>
                      <a:pt x="26449" y="3341"/>
                      <a:pt x="23108" y="1"/>
                      <a:pt x="190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Google Shape;395;p35">
                <a:extLst>
                  <a:ext uri="{FF2B5EF4-FFF2-40B4-BE49-F238E27FC236}">
                    <a16:creationId xmlns:a16="http://schemas.microsoft.com/office/drawing/2014/main" id="{DAA140A8-D7DA-4995-B526-D0DE48C605D0}"/>
                  </a:ext>
                </a:extLst>
              </p:cNvPr>
              <p:cNvSpPr/>
              <p:nvPr/>
            </p:nvSpPr>
            <p:spPr>
              <a:xfrm>
                <a:off x="1722815" y="3783830"/>
                <a:ext cx="362152" cy="362152"/>
              </a:xfrm>
              <a:custGeom>
                <a:avLst/>
                <a:gdLst/>
                <a:ahLst/>
                <a:cxnLst/>
                <a:rect l="l" t="t" r="r" b="b"/>
                <a:pathLst>
                  <a:path w="19338" h="19338" extrusionOk="0">
                    <a:moveTo>
                      <a:pt x="9669" y="0"/>
                    </a:moveTo>
                    <a:cubicBezTo>
                      <a:pt x="7104" y="0"/>
                      <a:pt x="4645" y="1019"/>
                      <a:pt x="2831" y="2831"/>
                    </a:cubicBezTo>
                    <a:cubicBezTo>
                      <a:pt x="1019" y="4644"/>
                      <a:pt x="0" y="7104"/>
                      <a:pt x="0" y="9669"/>
                    </a:cubicBezTo>
                    <a:cubicBezTo>
                      <a:pt x="0" y="12233"/>
                      <a:pt x="1019" y="14693"/>
                      <a:pt x="2831" y="16506"/>
                    </a:cubicBezTo>
                    <a:cubicBezTo>
                      <a:pt x="4645" y="18320"/>
                      <a:pt x="7104" y="19337"/>
                      <a:pt x="9669" y="19337"/>
                    </a:cubicBezTo>
                    <a:cubicBezTo>
                      <a:pt x="12233" y="19337"/>
                      <a:pt x="14693" y="18320"/>
                      <a:pt x="16506" y="16506"/>
                    </a:cubicBezTo>
                    <a:cubicBezTo>
                      <a:pt x="18320" y="14693"/>
                      <a:pt x="19337" y="12233"/>
                      <a:pt x="19337" y="9669"/>
                    </a:cubicBezTo>
                    <a:cubicBezTo>
                      <a:pt x="19337" y="7104"/>
                      <a:pt x="18320" y="4644"/>
                      <a:pt x="16506" y="2831"/>
                    </a:cubicBezTo>
                    <a:cubicBezTo>
                      <a:pt x="14693" y="1019"/>
                      <a:pt x="12233" y="0"/>
                      <a:pt x="9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Google Shape;396;p35">
                <a:extLst>
                  <a:ext uri="{FF2B5EF4-FFF2-40B4-BE49-F238E27FC236}">
                    <a16:creationId xmlns:a16="http://schemas.microsoft.com/office/drawing/2014/main" id="{F81468CA-93A4-4956-9E33-3181DC3DBA41}"/>
                  </a:ext>
                </a:extLst>
              </p:cNvPr>
              <p:cNvSpPr/>
              <p:nvPr/>
            </p:nvSpPr>
            <p:spPr>
              <a:xfrm>
                <a:off x="1374427" y="2583996"/>
                <a:ext cx="513620" cy="228269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2189" extrusionOk="0">
                    <a:moveTo>
                      <a:pt x="6095" y="0"/>
                    </a:moveTo>
                    <a:cubicBezTo>
                      <a:pt x="2744" y="0"/>
                      <a:pt x="1" y="2743"/>
                      <a:pt x="1" y="6095"/>
                    </a:cubicBezTo>
                    <a:cubicBezTo>
                      <a:pt x="1" y="9447"/>
                      <a:pt x="2744" y="12189"/>
                      <a:pt x="6095" y="12189"/>
                    </a:cubicBezTo>
                    <a:lnTo>
                      <a:pt x="21331" y="12189"/>
                    </a:lnTo>
                    <a:cubicBezTo>
                      <a:pt x="24682" y="12189"/>
                      <a:pt x="27424" y="9447"/>
                      <a:pt x="27426" y="6095"/>
                    </a:cubicBezTo>
                    <a:cubicBezTo>
                      <a:pt x="27426" y="2743"/>
                      <a:pt x="24682" y="0"/>
                      <a:pt x="2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Google Shape;397;p35">
                <a:extLst>
                  <a:ext uri="{FF2B5EF4-FFF2-40B4-BE49-F238E27FC236}">
                    <a16:creationId xmlns:a16="http://schemas.microsoft.com/office/drawing/2014/main" id="{5E104BA5-40F8-4475-BC1A-5D7BCA58FB2B}"/>
                  </a:ext>
                </a:extLst>
              </p:cNvPr>
              <p:cNvSpPr/>
              <p:nvPr/>
            </p:nvSpPr>
            <p:spPr>
              <a:xfrm>
                <a:off x="1788174" y="828012"/>
                <a:ext cx="1331862" cy="1278302"/>
              </a:xfrm>
              <a:custGeom>
                <a:avLst/>
                <a:gdLst/>
                <a:ahLst/>
                <a:cxnLst/>
                <a:rect l="l" t="t" r="r" b="b"/>
                <a:pathLst>
                  <a:path w="71118" h="68258" extrusionOk="0">
                    <a:moveTo>
                      <a:pt x="27369" y="42439"/>
                    </a:moveTo>
                    <a:cubicBezTo>
                      <a:pt x="27378" y="42567"/>
                      <a:pt x="27389" y="42695"/>
                      <a:pt x="27402" y="42823"/>
                    </a:cubicBezTo>
                    <a:cubicBezTo>
                      <a:pt x="27327" y="42735"/>
                      <a:pt x="27251" y="42652"/>
                      <a:pt x="27175" y="42567"/>
                    </a:cubicBezTo>
                    <a:cubicBezTo>
                      <a:pt x="27241" y="42525"/>
                      <a:pt x="27304" y="42482"/>
                      <a:pt x="27369" y="42439"/>
                    </a:cubicBezTo>
                    <a:close/>
                    <a:moveTo>
                      <a:pt x="54505" y="1"/>
                    </a:moveTo>
                    <a:cubicBezTo>
                      <a:pt x="50081" y="1"/>
                      <a:pt x="46059" y="1808"/>
                      <a:pt x="43151" y="4735"/>
                    </a:cubicBezTo>
                    <a:cubicBezTo>
                      <a:pt x="43151" y="4735"/>
                      <a:pt x="43151" y="4735"/>
                      <a:pt x="43151" y="4735"/>
                    </a:cubicBezTo>
                    <a:cubicBezTo>
                      <a:pt x="43099" y="4735"/>
                      <a:pt x="33482" y="14373"/>
                      <a:pt x="26232" y="14373"/>
                    </a:cubicBezTo>
                    <a:cubicBezTo>
                      <a:pt x="26159" y="14373"/>
                      <a:pt x="26087" y="14372"/>
                      <a:pt x="26015" y="14370"/>
                    </a:cubicBezTo>
                    <a:cubicBezTo>
                      <a:pt x="23593" y="14306"/>
                      <a:pt x="19085" y="13023"/>
                      <a:pt x="19061" y="13017"/>
                    </a:cubicBezTo>
                    <a:cubicBezTo>
                      <a:pt x="18070" y="12773"/>
                      <a:pt x="17107" y="12657"/>
                      <a:pt x="16175" y="12657"/>
                    </a:cubicBezTo>
                    <a:cubicBezTo>
                      <a:pt x="8394" y="12657"/>
                      <a:pt x="2834" y="20697"/>
                      <a:pt x="2621" y="28592"/>
                    </a:cubicBezTo>
                    <a:cubicBezTo>
                      <a:pt x="2621" y="28604"/>
                      <a:pt x="2621" y="28615"/>
                      <a:pt x="2621" y="28627"/>
                    </a:cubicBezTo>
                    <a:cubicBezTo>
                      <a:pt x="2581" y="30349"/>
                      <a:pt x="3142" y="32030"/>
                      <a:pt x="4207" y="33385"/>
                    </a:cubicBezTo>
                    <a:cubicBezTo>
                      <a:pt x="5583" y="35133"/>
                      <a:pt x="6736" y="38023"/>
                      <a:pt x="6661" y="40788"/>
                    </a:cubicBezTo>
                    <a:cubicBezTo>
                      <a:pt x="6560" y="44520"/>
                      <a:pt x="4653" y="47969"/>
                      <a:pt x="1547" y="50039"/>
                    </a:cubicBezTo>
                    <a:cubicBezTo>
                      <a:pt x="785" y="50548"/>
                      <a:pt x="268" y="51363"/>
                      <a:pt x="235" y="52280"/>
                    </a:cubicBezTo>
                    <a:cubicBezTo>
                      <a:pt x="232" y="52323"/>
                      <a:pt x="232" y="52366"/>
                      <a:pt x="231" y="52411"/>
                    </a:cubicBezTo>
                    <a:cubicBezTo>
                      <a:pt x="0" y="60929"/>
                      <a:pt x="6720" y="68021"/>
                      <a:pt x="15238" y="68252"/>
                    </a:cubicBezTo>
                    <a:cubicBezTo>
                      <a:pt x="15380" y="68256"/>
                      <a:pt x="15522" y="68257"/>
                      <a:pt x="15663" y="68257"/>
                    </a:cubicBezTo>
                    <a:cubicBezTo>
                      <a:pt x="23991" y="68257"/>
                      <a:pt x="30853" y="61620"/>
                      <a:pt x="31079" y="53244"/>
                    </a:cubicBezTo>
                    <a:cubicBezTo>
                      <a:pt x="31094" y="52688"/>
                      <a:pt x="31079" y="52133"/>
                      <a:pt x="31035" y="51579"/>
                    </a:cubicBezTo>
                    <a:lnTo>
                      <a:pt x="31035" y="51579"/>
                    </a:lnTo>
                    <a:cubicBezTo>
                      <a:pt x="33965" y="55100"/>
                      <a:pt x="38379" y="57355"/>
                      <a:pt x="43351" y="57355"/>
                    </a:cubicBezTo>
                    <a:cubicBezTo>
                      <a:pt x="43750" y="57355"/>
                      <a:pt x="44152" y="57341"/>
                      <a:pt x="44557" y="57311"/>
                    </a:cubicBezTo>
                    <a:cubicBezTo>
                      <a:pt x="52040" y="56768"/>
                      <a:pt x="58235" y="50927"/>
                      <a:pt x="59214" y="43489"/>
                    </a:cubicBezTo>
                    <a:cubicBezTo>
                      <a:pt x="59782" y="39167"/>
                      <a:pt x="58608" y="35109"/>
                      <a:pt x="56291" y="31927"/>
                    </a:cubicBezTo>
                    <a:cubicBezTo>
                      <a:pt x="64637" y="31003"/>
                      <a:pt x="71117" y="23644"/>
                      <a:pt x="70483" y="14811"/>
                    </a:cubicBezTo>
                    <a:cubicBezTo>
                      <a:pt x="69949" y="7383"/>
                      <a:pt x="64202" y="1212"/>
                      <a:pt x="56828" y="166"/>
                    </a:cubicBezTo>
                    <a:cubicBezTo>
                      <a:pt x="56044" y="54"/>
                      <a:pt x="55268" y="1"/>
                      <a:pt x="545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Google Shape;398;p35">
                <a:extLst>
                  <a:ext uri="{FF2B5EF4-FFF2-40B4-BE49-F238E27FC236}">
                    <a16:creationId xmlns:a16="http://schemas.microsoft.com/office/drawing/2014/main" id="{B94BC142-D5E7-4EE1-AF2B-8F66E8BE06EE}"/>
                  </a:ext>
                </a:extLst>
              </p:cNvPr>
              <p:cNvSpPr/>
              <p:nvPr/>
            </p:nvSpPr>
            <p:spPr>
              <a:xfrm>
                <a:off x="1859245" y="3742423"/>
                <a:ext cx="171469" cy="114163"/>
              </a:xfrm>
              <a:custGeom>
                <a:avLst/>
                <a:gdLst/>
                <a:ahLst/>
                <a:cxnLst/>
                <a:rect l="l" t="t" r="r" b="b"/>
                <a:pathLst>
                  <a:path w="9156" h="6096" extrusionOk="0">
                    <a:moveTo>
                      <a:pt x="622" y="1"/>
                    </a:moveTo>
                    <a:lnTo>
                      <a:pt x="0" y="4497"/>
                    </a:lnTo>
                    <a:lnTo>
                      <a:pt x="9155" y="6096"/>
                    </a:lnTo>
                    <a:lnTo>
                      <a:pt x="9155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Google Shape;399;p35">
                <a:extLst>
                  <a:ext uri="{FF2B5EF4-FFF2-40B4-BE49-F238E27FC236}">
                    <a16:creationId xmlns:a16="http://schemas.microsoft.com/office/drawing/2014/main" id="{A26E6042-CD45-4B05-A812-CC4D9EF9DB7E}"/>
                  </a:ext>
                </a:extLst>
              </p:cNvPr>
              <p:cNvSpPr/>
              <p:nvPr/>
            </p:nvSpPr>
            <p:spPr>
              <a:xfrm>
                <a:off x="1789653" y="3983521"/>
                <a:ext cx="467588" cy="122216"/>
              </a:xfrm>
              <a:custGeom>
                <a:avLst/>
                <a:gdLst/>
                <a:ahLst/>
                <a:cxnLst/>
                <a:rect l="l" t="t" r="r" b="b"/>
                <a:pathLst>
                  <a:path w="24968" h="6526" extrusionOk="0">
                    <a:moveTo>
                      <a:pt x="405" y="0"/>
                    </a:moveTo>
                    <a:lnTo>
                      <a:pt x="1" y="2432"/>
                    </a:lnTo>
                    <a:lnTo>
                      <a:pt x="24563" y="6525"/>
                    </a:lnTo>
                    <a:lnTo>
                      <a:pt x="24967" y="4093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Google Shape;400;p35">
                <a:extLst>
                  <a:ext uri="{FF2B5EF4-FFF2-40B4-BE49-F238E27FC236}">
                    <a16:creationId xmlns:a16="http://schemas.microsoft.com/office/drawing/2014/main" id="{BC0E3D5C-6DD1-4AB8-ADA4-CEEFCA1D5301}"/>
                  </a:ext>
                </a:extLst>
              </p:cNvPr>
              <p:cNvSpPr/>
              <p:nvPr/>
            </p:nvSpPr>
            <p:spPr>
              <a:xfrm>
                <a:off x="1797313" y="3826529"/>
                <a:ext cx="461333" cy="233082"/>
              </a:xfrm>
              <a:custGeom>
                <a:avLst/>
                <a:gdLst/>
                <a:ahLst/>
                <a:cxnLst/>
                <a:rect l="l" t="t" r="r" b="b"/>
                <a:pathLst>
                  <a:path w="24634" h="12446" extrusionOk="0">
                    <a:moveTo>
                      <a:pt x="3437" y="1"/>
                    </a:moveTo>
                    <a:cubicBezTo>
                      <a:pt x="2280" y="1"/>
                      <a:pt x="1260" y="837"/>
                      <a:pt x="1064" y="2016"/>
                    </a:cubicBezTo>
                    <a:lnTo>
                      <a:pt x="0" y="8392"/>
                    </a:lnTo>
                    <a:lnTo>
                      <a:pt x="24319" y="12446"/>
                    </a:lnTo>
                    <a:cubicBezTo>
                      <a:pt x="24633" y="10565"/>
                      <a:pt x="23364" y="8786"/>
                      <a:pt x="21483" y="8474"/>
                    </a:cubicBezTo>
                    <a:lnTo>
                      <a:pt x="19364" y="8120"/>
                    </a:lnTo>
                    <a:cubicBezTo>
                      <a:pt x="17945" y="7884"/>
                      <a:pt x="16725" y="6983"/>
                      <a:pt x="16082" y="5695"/>
                    </a:cubicBezTo>
                    <a:lnTo>
                      <a:pt x="14729" y="2991"/>
                    </a:lnTo>
                    <a:cubicBezTo>
                      <a:pt x="14337" y="2208"/>
                      <a:pt x="13595" y="1659"/>
                      <a:pt x="12733" y="1515"/>
                    </a:cubicBezTo>
                    <a:lnTo>
                      <a:pt x="3839" y="34"/>
                    </a:lnTo>
                    <a:cubicBezTo>
                      <a:pt x="3704" y="12"/>
                      <a:pt x="3570" y="1"/>
                      <a:pt x="3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Google Shape;401;p35">
                <a:extLst>
                  <a:ext uri="{FF2B5EF4-FFF2-40B4-BE49-F238E27FC236}">
                    <a16:creationId xmlns:a16="http://schemas.microsoft.com/office/drawing/2014/main" id="{95B203BB-4D9A-4B0C-A17A-794B6B71B964}"/>
                  </a:ext>
                </a:extLst>
              </p:cNvPr>
              <p:cNvSpPr/>
              <p:nvPr/>
            </p:nvSpPr>
            <p:spPr>
              <a:xfrm>
                <a:off x="1408474" y="2041873"/>
                <a:ext cx="735504" cy="1771959"/>
              </a:xfrm>
              <a:custGeom>
                <a:avLst/>
                <a:gdLst/>
                <a:ahLst/>
                <a:cxnLst/>
                <a:rect l="l" t="t" r="r" b="b"/>
                <a:pathLst>
                  <a:path w="39274" h="94618" extrusionOk="0">
                    <a:moveTo>
                      <a:pt x="8238" y="1"/>
                    </a:moveTo>
                    <a:lnTo>
                      <a:pt x="4791" y="4259"/>
                    </a:lnTo>
                    <a:cubicBezTo>
                      <a:pt x="615" y="9417"/>
                      <a:pt x="0" y="16597"/>
                      <a:pt x="3237" y="22390"/>
                    </a:cubicBezTo>
                    <a:lnTo>
                      <a:pt x="24692" y="57896"/>
                    </a:lnTo>
                    <a:lnTo>
                      <a:pt x="24026" y="91245"/>
                    </a:lnTo>
                    <a:cubicBezTo>
                      <a:pt x="24006" y="92304"/>
                      <a:pt x="24760" y="93222"/>
                      <a:pt x="25806" y="93405"/>
                    </a:cubicBezTo>
                    <a:lnTo>
                      <a:pt x="32559" y="94586"/>
                    </a:lnTo>
                    <a:cubicBezTo>
                      <a:pt x="32678" y="94607"/>
                      <a:pt x="32796" y="94617"/>
                      <a:pt x="32913" y="94617"/>
                    </a:cubicBezTo>
                    <a:cubicBezTo>
                      <a:pt x="33922" y="94617"/>
                      <a:pt x="34806" y="93868"/>
                      <a:pt x="34939" y="92831"/>
                    </a:cubicBezTo>
                    <a:lnTo>
                      <a:pt x="39185" y="59560"/>
                    </a:lnTo>
                    <a:cubicBezTo>
                      <a:pt x="39274" y="58865"/>
                      <a:pt x="39226" y="58158"/>
                      <a:pt x="39047" y="57479"/>
                    </a:cubicBezTo>
                    <a:lnTo>
                      <a:pt x="30645" y="25902"/>
                    </a:lnTo>
                    <a:lnTo>
                      <a:pt x="32006" y="20722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Google Shape;402;p35">
                <a:extLst>
                  <a:ext uri="{FF2B5EF4-FFF2-40B4-BE49-F238E27FC236}">
                    <a16:creationId xmlns:a16="http://schemas.microsoft.com/office/drawing/2014/main" id="{5FCBE6FB-0FEC-4635-BE17-E5F9ADE0A49A}"/>
                  </a:ext>
                </a:extLst>
              </p:cNvPr>
              <p:cNvSpPr/>
              <p:nvPr/>
            </p:nvSpPr>
            <p:spPr>
              <a:xfrm>
                <a:off x="1877186" y="4045565"/>
                <a:ext cx="298067" cy="134089"/>
              </a:xfrm>
              <a:custGeom>
                <a:avLst/>
                <a:gdLst/>
                <a:ahLst/>
                <a:cxnLst/>
                <a:rect l="l" t="t" r="r" b="b"/>
                <a:pathLst>
                  <a:path w="15916" h="7160" extrusionOk="0">
                    <a:moveTo>
                      <a:pt x="1257" y="0"/>
                    </a:moveTo>
                    <a:cubicBezTo>
                      <a:pt x="965" y="0"/>
                      <a:pt x="708" y="211"/>
                      <a:pt x="657" y="510"/>
                    </a:cubicBezTo>
                    <a:lnTo>
                      <a:pt x="57" y="4116"/>
                    </a:lnTo>
                    <a:cubicBezTo>
                      <a:pt x="1" y="4449"/>
                      <a:pt x="225" y="4762"/>
                      <a:pt x="558" y="4818"/>
                    </a:cubicBezTo>
                    <a:lnTo>
                      <a:pt x="14557" y="7151"/>
                    </a:lnTo>
                    <a:cubicBezTo>
                      <a:pt x="14591" y="7157"/>
                      <a:pt x="14624" y="7160"/>
                      <a:pt x="14657" y="7160"/>
                    </a:cubicBezTo>
                    <a:cubicBezTo>
                      <a:pt x="14950" y="7160"/>
                      <a:pt x="15209" y="6949"/>
                      <a:pt x="15259" y="6651"/>
                    </a:cubicBezTo>
                    <a:lnTo>
                      <a:pt x="15861" y="3044"/>
                    </a:lnTo>
                    <a:cubicBezTo>
                      <a:pt x="15915" y="2712"/>
                      <a:pt x="15691" y="2398"/>
                      <a:pt x="15358" y="2342"/>
                    </a:cubicBezTo>
                    <a:lnTo>
                      <a:pt x="1360" y="9"/>
                    </a:lnTo>
                    <a:cubicBezTo>
                      <a:pt x="1325" y="3"/>
                      <a:pt x="1291" y="0"/>
                      <a:pt x="1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Google Shape;403;p35">
                <a:extLst>
                  <a:ext uri="{FF2B5EF4-FFF2-40B4-BE49-F238E27FC236}">
                    <a16:creationId xmlns:a16="http://schemas.microsoft.com/office/drawing/2014/main" id="{18A56E96-37FC-45A0-BB33-87BFDF7E7CBA}"/>
                  </a:ext>
                </a:extLst>
              </p:cNvPr>
              <p:cNvSpPr/>
              <p:nvPr/>
            </p:nvSpPr>
            <p:spPr>
              <a:xfrm>
                <a:off x="2444460" y="1904937"/>
                <a:ext cx="545158" cy="616303"/>
              </a:xfrm>
              <a:custGeom>
                <a:avLst/>
                <a:gdLst/>
                <a:ahLst/>
                <a:cxnLst/>
                <a:rect l="l" t="t" r="r" b="b"/>
                <a:pathLst>
                  <a:path w="29110" h="32909" extrusionOk="0">
                    <a:moveTo>
                      <a:pt x="4718" y="1"/>
                    </a:moveTo>
                    <a:cubicBezTo>
                      <a:pt x="3668" y="1"/>
                      <a:pt x="2617" y="386"/>
                      <a:pt x="1794" y="1162"/>
                    </a:cubicBezTo>
                    <a:cubicBezTo>
                      <a:pt x="81" y="2778"/>
                      <a:pt x="0" y="5478"/>
                      <a:pt x="1617" y="7192"/>
                    </a:cubicBezTo>
                    <a:lnTo>
                      <a:pt x="21728" y="28522"/>
                    </a:lnTo>
                    <a:cubicBezTo>
                      <a:pt x="21989" y="28800"/>
                      <a:pt x="22220" y="28916"/>
                      <a:pt x="22449" y="28944"/>
                    </a:cubicBezTo>
                    <a:lnTo>
                      <a:pt x="22394" y="29008"/>
                    </a:lnTo>
                    <a:cubicBezTo>
                      <a:pt x="22394" y="29008"/>
                      <a:pt x="24832" y="29008"/>
                      <a:pt x="24832" y="29983"/>
                    </a:cubicBezTo>
                    <a:lnTo>
                      <a:pt x="24832" y="31989"/>
                    </a:lnTo>
                    <a:cubicBezTo>
                      <a:pt x="24832" y="32497"/>
                      <a:pt x="25243" y="32909"/>
                      <a:pt x="25751" y="32909"/>
                    </a:cubicBezTo>
                    <a:cubicBezTo>
                      <a:pt x="27432" y="32909"/>
                      <a:pt x="28831" y="31613"/>
                      <a:pt x="28961" y="29937"/>
                    </a:cubicBezTo>
                    <a:cubicBezTo>
                      <a:pt x="29109" y="27997"/>
                      <a:pt x="27840" y="26232"/>
                      <a:pt x="25954" y="25756"/>
                    </a:cubicBezTo>
                    <a:lnTo>
                      <a:pt x="26049" y="25596"/>
                    </a:lnTo>
                    <a:lnTo>
                      <a:pt x="7824" y="1340"/>
                    </a:lnTo>
                    <a:cubicBezTo>
                      <a:pt x="6984" y="450"/>
                      <a:pt x="5852" y="1"/>
                      <a:pt x="4718" y="1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Google Shape;404;p35">
                <a:extLst>
                  <a:ext uri="{FF2B5EF4-FFF2-40B4-BE49-F238E27FC236}">
                    <a16:creationId xmlns:a16="http://schemas.microsoft.com/office/drawing/2014/main" id="{CD2C35DF-6E0C-4AE8-AC0B-2351AF4C941F}"/>
                  </a:ext>
                </a:extLst>
              </p:cNvPr>
              <p:cNvSpPr/>
              <p:nvPr/>
            </p:nvSpPr>
            <p:spPr>
              <a:xfrm>
                <a:off x="1509696" y="1425382"/>
                <a:ext cx="1158839" cy="1016341"/>
              </a:xfrm>
              <a:custGeom>
                <a:avLst/>
                <a:gdLst/>
                <a:ahLst/>
                <a:cxnLst/>
                <a:rect l="l" t="t" r="r" b="b"/>
                <a:pathLst>
                  <a:path w="61879" h="54270" extrusionOk="0">
                    <a:moveTo>
                      <a:pt x="50439" y="1"/>
                    </a:moveTo>
                    <a:cubicBezTo>
                      <a:pt x="48123" y="1"/>
                      <a:pt x="45813" y="680"/>
                      <a:pt x="43746" y="2047"/>
                    </a:cubicBezTo>
                    <a:lnTo>
                      <a:pt x="2141" y="29552"/>
                    </a:lnTo>
                    <a:cubicBezTo>
                      <a:pt x="218" y="30823"/>
                      <a:pt x="1" y="33897"/>
                      <a:pt x="1716" y="35564"/>
                    </a:cubicBezTo>
                    <a:lnTo>
                      <a:pt x="18775" y="52136"/>
                    </a:lnTo>
                    <a:cubicBezTo>
                      <a:pt x="20237" y="53556"/>
                      <a:pt x="22041" y="54269"/>
                      <a:pt x="23839" y="54269"/>
                    </a:cubicBezTo>
                    <a:cubicBezTo>
                      <a:pt x="25532" y="54269"/>
                      <a:pt x="27220" y="53636"/>
                      <a:pt x="28610" y="52362"/>
                    </a:cubicBezTo>
                    <a:lnTo>
                      <a:pt x="44476" y="35604"/>
                    </a:lnTo>
                    <a:lnTo>
                      <a:pt x="52532" y="32946"/>
                    </a:lnTo>
                    <a:cubicBezTo>
                      <a:pt x="55395" y="32002"/>
                      <a:pt x="57473" y="29418"/>
                      <a:pt x="57872" y="26310"/>
                    </a:cubicBezTo>
                    <a:lnTo>
                      <a:pt x="59499" y="15670"/>
                    </a:lnTo>
                    <a:cubicBezTo>
                      <a:pt x="61472" y="13848"/>
                      <a:pt x="61878" y="9771"/>
                      <a:pt x="60639" y="7199"/>
                    </a:cubicBezTo>
                    <a:lnTo>
                      <a:pt x="57876" y="2526"/>
                    </a:lnTo>
                    <a:cubicBezTo>
                      <a:pt x="55612" y="846"/>
                      <a:pt x="53022" y="1"/>
                      <a:pt x="50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Google Shape;405;p35">
                <a:extLst>
                  <a:ext uri="{FF2B5EF4-FFF2-40B4-BE49-F238E27FC236}">
                    <a16:creationId xmlns:a16="http://schemas.microsoft.com/office/drawing/2014/main" id="{56CF319E-698D-4A66-8518-B79E91FB8363}"/>
                  </a:ext>
                </a:extLst>
              </p:cNvPr>
              <p:cNvSpPr/>
              <p:nvPr/>
            </p:nvSpPr>
            <p:spPr>
              <a:xfrm>
                <a:off x="2050527" y="1836807"/>
                <a:ext cx="822156" cy="752939"/>
              </a:xfrm>
              <a:custGeom>
                <a:avLst/>
                <a:gdLst/>
                <a:ahLst/>
                <a:cxnLst/>
                <a:rect l="l" t="t" r="r" b="b"/>
                <a:pathLst>
                  <a:path w="43901" h="40205" extrusionOk="0">
                    <a:moveTo>
                      <a:pt x="4008" y="0"/>
                    </a:moveTo>
                    <a:cubicBezTo>
                      <a:pt x="2585" y="2589"/>
                      <a:pt x="0" y="10810"/>
                      <a:pt x="187" y="12425"/>
                    </a:cubicBezTo>
                    <a:cubicBezTo>
                      <a:pt x="504" y="15165"/>
                      <a:pt x="2964" y="18908"/>
                      <a:pt x="6862" y="21311"/>
                    </a:cubicBezTo>
                    <a:lnTo>
                      <a:pt x="35912" y="36033"/>
                    </a:lnTo>
                    <a:cubicBezTo>
                      <a:pt x="36004" y="36083"/>
                      <a:pt x="36098" y="36104"/>
                      <a:pt x="36192" y="36104"/>
                    </a:cubicBezTo>
                    <a:cubicBezTo>
                      <a:pt x="36560" y="36104"/>
                      <a:pt x="36942" y="35778"/>
                      <a:pt x="37325" y="35549"/>
                    </a:cubicBezTo>
                    <a:cubicBezTo>
                      <a:pt x="37976" y="35719"/>
                      <a:pt x="38553" y="36017"/>
                      <a:pt x="38553" y="36548"/>
                    </a:cubicBezTo>
                    <a:lnTo>
                      <a:pt x="38553" y="39055"/>
                    </a:lnTo>
                    <a:cubicBezTo>
                      <a:pt x="38553" y="39690"/>
                      <a:pt x="39067" y="40204"/>
                      <a:pt x="39701" y="40205"/>
                    </a:cubicBezTo>
                    <a:cubicBezTo>
                      <a:pt x="41804" y="40204"/>
                      <a:pt x="43553" y="38586"/>
                      <a:pt x="43714" y="36489"/>
                    </a:cubicBezTo>
                    <a:cubicBezTo>
                      <a:pt x="43901" y="34060"/>
                      <a:pt x="42308" y="31849"/>
                      <a:pt x="39945" y="31258"/>
                    </a:cubicBezTo>
                    <a:lnTo>
                      <a:pt x="39163" y="31063"/>
                    </a:lnTo>
                    <a:lnTo>
                      <a:pt x="10833" y="12745"/>
                    </a:lnTo>
                    <a:cubicBezTo>
                      <a:pt x="10211" y="12355"/>
                      <a:pt x="9733" y="12007"/>
                      <a:pt x="9375" y="11716"/>
                    </a:cubicBezTo>
                    <a:lnTo>
                      <a:pt x="16018" y="3212"/>
                    </a:lnTo>
                    <a:cubicBezTo>
                      <a:pt x="15994" y="3207"/>
                      <a:pt x="15969" y="3205"/>
                      <a:pt x="15945" y="3199"/>
                    </a:cubicBezTo>
                    <a:lnTo>
                      <a:pt x="4584" y="227"/>
                    </a:lnTo>
                    <a:cubicBezTo>
                      <a:pt x="4384" y="174"/>
                      <a:pt x="4191" y="99"/>
                      <a:pt x="4008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" name="Google Shape;406;p35">
                <a:extLst>
                  <a:ext uri="{FF2B5EF4-FFF2-40B4-BE49-F238E27FC236}">
                    <a16:creationId xmlns:a16="http://schemas.microsoft.com/office/drawing/2014/main" id="{ADF4BBDB-03C4-42AE-A69C-DECD7BE491DB}"/>
                  </a:ext>
                </a:extLst>
              </p:cNvPr>
              <p:cNvSpPr/>
              <p:nvPr/>
            </p:nvSpPr>
            <p:spPr>
              <a:xfrm>
                <a:off x="2095717" y="1538946"/>
                <a:ext cx="464348" cy="359325"/>
              </a:xfrm>
              <a:custGeom>
                <a:avLst/>
                <a:gdLst/>
                <a:ahLst/>
                <a:cxnLst/>
                <a:rect l="l" t="t" r="r" b="b"/>
                <a:pathLst>
                  <a:path w="24795" h="19187" extrusionOk="0">
                    <a:moveTo>
                      <a:pt x="15388" y="0"/>
                    </a:moveTo>
                    <a:cubicBezTo>
                      <a:pt x="13275" y="0"/>
                      <a:pt x="11272" y="877"/>
                      <a:pt x="9901" y="2365"/>
                    </a:cubicBezTo>
                    <a:lnTo>
                      <a:pt x="995" y="12499"/>
                    </a:lnTo>
                    <a:cubicBezTo>
                      <a:pt x="1" y="13630"/>
                      <a:pt x="352" y="15230"/>
                      <a:pt x="1597" y="15905"/>
                    </a:cubicBezTo>
                    <a:cubicBezTo>
                      <a:pt x="1778" y="16004"/>
                      <a:pt x="1971" y="16081"/>
                      <a:pt x="2173" y="16132"/>
                    </a:cubicBezTo>
                    <a:lnTo>
                      <a:pt x="13532" y="19104"/>
                    </a:lnTo>
                    <a:cubicBezTo>
                      <a:pt x="13556" y="19110"/>
                      <a:pt x="13581" y="19112"/>
                      <a:pt x="13605" y="19117"/>
                    </a:cubicBezTo>
                    <a:cubicBezTo>
                      <a:pt x="13806" y="19164"/>
                      <a:pt x="14010" y="19186"/>
                      <a:pt x="14212" y="19186"/>
                    </a:cubicBezTo>
                    <a:cubicBezTo>
                      <a:pt x="15000" y="19186"/>
                      <a:pt x="15769" y="18844"/>
                      <a:pt x="16263" y="18234"/>
                    </a:cubicBezTo>
                    <a:cubicBezTo>
                      <a:pt x="18824" y="15070"/>
                      <a:pt x="24795" y="6963"/>
                      <a:pt x="21918" y="3357"/>
                    </a:cubicBezTo>
                    <a:cubicBezTo>
                      <a:pt x="20046" y="1010"/>
                      <a:pt x="17654" y="0"/>
                      <a:pt x="153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" name="Google Shape;407;p35">
                <a:extLst>
                  <a:ext uri="{FF2B5EF4-FFF2-40B4-BE49-F238E27FC236}">
                    <a16:creationId xmlns:a16="http://schemas.microsoft.com/office/drawing/2014/main" id="{4BBCD4D8-6ED9-414C-B0CD-228FCCA40078}"/>
                  </a:ext>
                </a:extLst>
              </p:cNvPr>
              <p:cNvSpPr/>
              <p:nvPr/>
            </p:nvSpPr>
            <p:spPr>
              <a:xfrm>
                <a:off x="2502216" y="1108363"/>
                <a:ext cx="505905" cy="457794"/>
              </a:xfrm>
              <a:custGeom>
                <a:avLst/>
                <a:gdLst/>
                <a:ahLst/>
                <a:cxnLst/>
                <a:rect l="l" t="t" r="r" b="b"/>
                <a:pathLst>
                  <a:path w="27014" h="24445" extrusionOk="0">
                    <a:moveTo>
                      <a:pt x="27014" y="0"/>
                    </a:moveTo>
                    <a:cubicBezTo>
                      <a:pt x="25588" y="3944"/>
                      <a:pt x="15510" y="4560"/>
                      <a:pt x="11736" y="4652"/>
                    </a:cubicBezTo>
                    <a:cubicBezTo>
                      <a:pt x="11274" y="3474"/>
                      <a:pt x="10134" y="2636"/>
                      <a:pt x="8793" y="2636"/>
                    </a:cubicBezTo>
                    <a:cubicBezTo>
                      <a:pt x="8573" y="2636"/>
                      <a:pt x="8348" y="2659"/>
                      <a:pt x="8119" y="2706"/>
                    </a:cubicBezTo>
                    <a:cubicBezTo>
                      <a:pt x="6932" y="2952"/>
                      <a:pt x="5967" y="3901"/>
                      <a:pt x="5708" y="5084"/>
                    </a:cubicBezTo>
                    <a:cubicBezTo>
                      <a:pt x="5405" y="6458"/>
                      <a:pt x="5998" y="7723"/>
                      <a:pt x="7011" y="8415"/>
                    </a:cubicBezTo>
                    <a:lnTo>
                      <a:pt x="6586" y="9901"/>
                    </a:lnTo>
                    <a:cubicBezTo>
                      <a:pt x="6344" y="11456"/>
                      <a:pt x="6408" y="12770"/>
                      <a:pt x="6683" y="13893"/>
                    </a:cubicBezTo>
                    <a:lnTo>
                      <a:pt x="6331" y="13893"/>
                    </a:lnTo>
                    <a:lnTo>
                      <a:pt x="0" y="18114"/>
                    </a:lnTo>
                    <a:lnTo>
                      <a:pt x="6331" y="24445"/>
                    </a:lnTo>
                    <a:lnTo>
                      <a:pt x="12616" y="20225"/>
                    </a:lnTo>
                    <a:cubicBezTo>
                      <a:pt x="13039" y="20481"/>
                      <a:pt x="13467" y="20732"/>
                      <a:pt x="13893" y="20972"/>
                    </a:cubicBezTo>
                    <a:cubicBezTo>
                      <a:pt x="14870" y="21519"/>
                      <a:pt x="15917" y="21774"/>
                      <a:pt x="16944" y="21774"/>
                    </a:cubicBezTo>
                    <a:cubicBezTo>
                      <a:pt x="19636" y="21774"/>
                      <a:pt x="22185" y="20021"/>
                      <a:pt x="22942" y="17186"/>
                    </a:cubicBezTo>
                    <a:cubicBezTo>
                      <a:pt x="24856" y="10018"/>
                      <a:pt x="27014" y="2"/>
                      <a:pt x="27014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Google Shape;408;p35">
                <a:extLst>
                  <a:ext uri="{FF2B5EF4-FFF2-40B4-BE49-F238E27FC236}">
                    <a16:creationId xmlns:a16="http://schemas.microsoft.com/office/drawing/2014/main" id="{948E7923-14CF-44F4-A5EF-E8D3C3C8AD58}"/>
                  </a:ext>
                </a:extLst>
              </p:cNvPr>
              <p:cNvSpPr/>
              <p:nvPr/>
            </p:nvSpPr>
            <p:spPr>
              <a:xfrm>
                <a:off x="2723069" y="2498393"/>
                <a:ext cx="38073" cy="14551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777" extrusionOk="0">
                    <a:moveTo>
                      <a:pt x="2032" y="1"/>
                    </a:moveTo>
                    <a:cubicBezTo>
                      <a:pt x="1831" y="1"/>
                      <a:pt x="1628" y="91"/>
                      <a:pt x="1426" y="211"/>
                    </a:cubicBezTo>
                    <a:lnTo>
                      <a:pt x="1426" y="211"/>
                    </a:lnTo>
                    <a:lnTo>
                      <a:pt x="2032" y="1"/>
                    </a:lnTo>
                    <a:close/>
                    <a:moveTo>
                      <a:pt x="1426" y="211"/>
                    </a:moveTo>
                    <a:lnTo>
                      <a:pt x="0" y="706"/>
                    </a:lnTo>
                    <a:cubicBezTo>
                      <a:pt x="92" y="755"/>
                      <a:pt x="185" y="777"/>
                      <a:pt x="279" y="777"/>
                    </a:cubicBezTo>
                    <a:cubicBezTo>
                      <a:pt x="651" y="777"/>
                      <a:pt x="1038" y="441"/>
                      <a:pt x="1426" y="211"/>
                    </a:cubicBezTo>
                    <a:close/>
                  </a:path>
                </a:pathLst>
              </a:custGeom>
              <a:solidFill>
                <a:srgbClr val="FF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Google Shape;409;p35">
                <a:extLst>
                  <a:ext uri="{FF2B5EF4-FFF2-40B4-BE49-F238E27FC236}">
                    <a16:creationId xmlns:a16="http://schemas.microsoft.com/office/drawing/2014/main" id="{3E646F33-38C7-44D4-AD16-E46F22DB3E44}"/>
                  </a:ext>
                </a:extLst>
              </p:cNvPr>
              <p:cNvSpPr/>
              <p:nvPr/>
            </p:nvSpPr>
            <p:spPr>
              <a:xfrm>
                <a:off x="469908" y="2156017"/>
                <a:ext cx="850341" cy="810339"/>
              </a:xfrm>
              <a:custGeom>
                <a:avLst/>
                <a:gdLst/>
                <a:ahLst/>
                <a:cxnLst/>
                <a:rect l="l" t="t" r="r" b="b"/>
                <a:pathLst>
                  <a:path w="45406" h="43270" extrusionOk="0">
                    <a:moveTo>
                      <a:pt x="2240" y="1"/>
                    </a:moveTo>
                    <a:cubicBezTo>
                      <a:pt x="1004" y="1"/>
                      <a:pt x="1" y="1004"/>
                      <a:pt x="1" y="2242"/>
                    </a:cubicBezTo>
                    <a:lnTo>
                      <a:pt x="1" y="41029"/>
                    </a:lnTo>
                    <a:cubicBezTo>
                      <a:pt x="1" y="42266"/>
                      <a:pt x="1002" y="43270"/>
                      <a:pt x="2240" y="43270"/>
                    </a:cubicBezTo>
                    <a:lnTo>
                      <a:pt x="43166" y="43270"/>
                    </a:lnTo>
                    <a:cubicBezTo>
                      <a:pt x="44402" y="43268"/>
                      <a:pt x="45405" y="42266"/>
                      <a:pt x="45405" y="41029"/>
                    </a:cubicBezTo>
                    <a:lnTo>
                      <a:pt x="45405" y="2242"/>
                    </a:lnTo>
                    <a:cubicBezTo>
                      <a:pt x="45405" y="1004"/>
                      <a:pt x="44402" y="1"/>
                      <a:pt x="43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Google Shape;410;p35">
                <a:extLst>
                  <a:ext uri="{FF2B5EF4-FFF2-40B4-BE49-F238E27FC236}">
                    <a16:creationId xmlns:a16="http://schemas.microsoft.com/office/drawing/2014/main" id="{8B6511BD-5208-4636-AC7E-367361B45FD5}"/>
                  </a:ext>
                </a:extLst>
              </p:cNvPr>
              <p:cNvSpPr/>
              <p:nvPr/>
            </p:nvSpPr>
            <p:spPr>
              <a:xfrm>
                <a:off x="800916" y="2144593"/>
                <a:ext cx="188324" cy="247372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13209" extrusionOk="0">
                    <a:moveTo>
                      <a:pt x="573" y="0"/>
                    </a:moveTo>
                    <a:cubicBezTo>
                      <a:pt x="256" y="0"/>
                      <a:pt x="0" y="258"/>
                      <a:pt x="0" y="575"/>
                    </a:cubicBezTo>
                    <a:lnTo>
                      <a:pt x="0" y="12634"/>
                    </a:lnTo>
                    <a:cubicBezTo>
                      <a:pt x="0" y="12979"/>
                      <a:pt x="283" y="13208"/>
                      <a:pt x="578" y="13208"/>
                    </a:cubicBezTo>
                    <a:cubicBezTo>
                      <a:pt x="719" y="13208"/>
                      <a:pt x="862" y="13156"/>
                      <a:pt x="979" y="13039"/>
                    </a:cubicBezTo>
                    <a:lnTo>
                      <a:pt x="4775" y="9243"/>
                    </a:lnTo>
                    <a:cubicBezTo>
                      <a:pt x="4887" y="9131"/>
                      <a:pt x="5034" y="9075"/>
                      <a:pt x="5181" y="9075"/>
                    </a:cubicBezTo>
                    <a:cubicBezTo>
                      <a:pt x="5328" y="9075"/>
                      <a:pt x="5475" y="9131"/>
                      <a:pt x="5587" y="9243"/>
                    </a:cubicBezTo>
                    <a:lnTo>
                      <a:pt x="9076" y="12733"/>
                    </a:lnTo>
                    <a:cubicBezTo>
                      <a:pt x="9193" y="12850"/>
                      <a:pt x="9337" y="12902"/>
                      <a:pt x="9478" y="12902"/>
                    </a:cubicBezTo>
                    <a:cubicBezTo>
                      <a:pt x="9773" y="12902"/>
                      <a:pt x="10056" y="12673"/>
                      <a:pt x="10056" y="12327"/>
                    </a:cubicBezTo>
                    <a:lnTo>
                      <a:pt x="10056" y="575"/>
                    </a:lnTo>
                    <a:cubicBezTo>
                      <a:pt x="10056" y="258"/>
                      <a:pt x="9798" y="0"/>
                      <a:pt x="9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5" name="Google Shape;411;p35">
                <a:extLst>
                  <a:ext uri="{FF2B5EF4-FFF2-40B4-BE49-F238E27FC236}">
                    <a16:creationId xmlns:a16="http://schemas.microsoft.com/office/drawing/2014/main" id="{275AF59E-C906-4DFA-82DE-54A0D2354141}"/>
                  </a:ext>
                </a:extLst>
              </p:cNvPr>
              <p:cNvSpPr/>
              <p:nvPr/>
            </p:nvSpPr>
            <p:spPr>
              <a:xfrm>
                <a:off x="554631" y="2669600"/>
                <a:ext cx="273908" cy="171207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9142" extrusionOk="0">
                    <a:moveTo>
                      <a:pt x="11882" y="2440"/>
                    </a:moveTo>
                    <a:cubicBezTo>
                      <a:pt x="12219" y="2440"/>
                      <a:pt x="12492" y="2712"/>
                      <a:pt x="12492" y="3048"/>
                    </a:cubicBezTo>
                    <a:cubicBezTo>
                      <a:pt x="12492" y="3385"/>
                      <a:pt x="12219" y="3659"/>
                      <a:pt x="11882" y="3659"/>
                    </a:cubicBezTo>
                    <a:lnTo>
                      <a:pt x="2742" y="3659"/>
                    </a:lnTo>
                    <a:cubicBezTo>
                      <a:pt x="2405" y="3659"/>
                      <a:pt x="2132" y="3385"/>
                      <a:pt x="2132" y="3048"/>
                    </a:cubicBezTo>
                    <a:cubicBezTo>
                      <a:pt x="2132" y="2712"/>
                      <a:pt x="2405" y="2440"/>
                      <a:pt x="2742" y="2440"/>
                    </a:cubicBezTo>
                    <a:close/>
                    <a:moveTo>
                      <a:pt x="10370" y="5181"/>
                    </a:moveTo>
                    <a:cubicBezTo>
                      <a:pt x="10705" y="5181"/>
                      <a:pt x="10978" y="5454"/>
                      <a:pt x="10978" y="5791"/>
                    </a:cubicBezTo>
                    <a:cubicBezTo>
                      <a:pt x="10978" y="6128"/>
                      <a:pt x="10705" y="6400"/>
                      <a:pt x="10370" y="6400"/>
                    </a:cubicBezTo>
                    <a:cubicBezTo>
                      <a:pt x="10366" y="6400"/>
                      <a:pt x="10363" y="6400"/>
                      <a:pt x="10359" y="6400"/>
                    </a:cubicBezTo>
                    <a:lnTo>
                      <a:pt x="4264" y="6400"/>
                    </a:lnTo>
                    <a:cubicBezTo>
                      <a:pt x="4261" y="6400"/>
                      <a:pt x="4257" y="6400"/>
                      <a:pt x="4254" y="6400"/>
                    </a:cubicBezTo>
                    <a:cubicBezTo>
                      <a:pt x="3918" y="6400"/>
                      <a:pt x="3644" y="6128"/>
                      <a:pt x="3644" y="5791"/>
                    </a:cubicBezTo>
                    <a:cubicBezTo>
                      <a:pt x="3644" y="5454"/>
                      <a:pt x="3918" y="5181"/>
                      <a:pt x="4254" y="5181"/>
                    </a:cubicBezTo>
                    <a:cubicBezTo>
                      <a:pt x="4257" y="5181"/>
                      <a:pt x="4261" y="5181"/>
                      <a:pt x="4264" y="5181"/>
                    </a:cubicBezTo>
                    <a:lnTo>
                      <a:pt x="10359" y="5181"/>
                    </a:lnTo>
                    <a:cubicBezTo>
                      <a:pt x="10363" y="5181"/>
                      <a:pt x="10366" y="5181"/>
                      <a:pt x="10370" y="5181"/>
                    </a:cubicBezTo>
                    <a:close/>
                    <a:moveTo>
                      <a:pt x="1022" y="0"/>
                    </a:moveTo>
                    <a:cubicBezTo>
                      <a:pt x="456" y="0"/>
                      <a:pt x="0" y="458"/>
                      <a:pt x="0" y="1022"/>
                    </a:cubicBezTo>
                    <a:lnTo>
                      <a:pt x="0" y="8120"/>
                    </a:lnTo>
                    <a:cubicBezTo>
                      <a:pt x="0" y="8684"/>
                      <a:pt x="456" y="9142"/>
                      <a:pt x="1022" y="9142"/>
                    </a:cubicBezTo>
                    <a:lnTo>
                      <a:pt x="13603" y="9142"/>
                    </a:lnTo>
                    <a:cubicBezTo>
                      <a:pt x="14167" y="9142"/>
                      <a:pt x="14625" y="8684"/>
                      <a:pt x="14625" y="8120"/>
                    </a:cubicBezTo>
                    <a:lnTo>
                      <a:pt x="14625" y="1022"/>
                    </a:lnTo>
                    <a:cubicBezTo>
                      <a:pt x="14625" y="458"/>
                      <a:pt x="14167" y="0"/>
                      <a:pt x="13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" name="Google Shape;412;p35">
                <a:extLst>
                  <a:ext uri="{FF2B5EF4-FFF2-40B4-BE49-F238E27FC236}">
                    <a16:creationId xmlns:a16="http://schemas.microsoft.com/office/drawing/2014/main" id="{0B2FE6BD-A216-4BC8-9A4A-A19D1B0E0371}"/>
                  </a:ext>
                </a:extLst>
              </p:cNvPr>
              <p:cNvSpPr/>
              <p:nvPr/>
            </p:nvSpPr>
            <p:spPr>
              <a:xfrm>
                <a:off x="602704" y="2121783"/>
                <a:ext cx="640911" cy="890230"/>
              </a:xfrm>
              <a:custGeom>
                <a:avLst/>
                <a:gdLst/>
                <a:ahLst/>
                <a:cxnLst/>
                <a:rect l="l" t="t" r="r" b="b"/>
                <a:pathLst>
                  <a:path w="34223" h="47536" extrusionOk="0">
                    <a:moveTo>
                      <a:pt x="682" y="0"/>
                    </a:moveTo>
                    <a:cubicBezTo>
                      <a:pt x="623" y="0"/>
                      <a:pt x="563" y="9"/>
                      <a:pt x="504" y="27"/>
                    </a:cubicBezTo>
                    <a:cubicBezTo>
                      <a:pt x="182" y="125"/>
                      <a:pt x="1" y="464"/>
                      <a:pt x="98" y="787"/>
                    </a:cubicBezTo>
                    <a:cubicBezTo>
                      <a:pt x="640" y="2566"/>
                      <a:pt x="13573" y="44391"/>
                      <a:pt x="33496" y="47528"/>
                    </a:cubicBezTo>
                    <a:cubicBezTo>
                      <a:pt x="33528" y="47533"/>
                      <a:pt x="33559" y="47536"/>
                      <a:pt x="33592" y="47536"/>
                    </a:cubicBezTo>
                    <a:cubicBezTo>
                      <a:pt x="33909" y="47536"/>
                      <a:pt x="34174" y="47289"/>
                      <a:pt x="34198" y="46973"/>
                    </a:cubicBezTo>
                    <a:cubicBezTo>
                      <a:pt x="34223" y="46656"/>
                      <a:pt x="34000" y="46374"/>
                      <a:pt x="33686" y="46324"/>
                    </a:cubicBezTo>
                    <a:cubicBezTo>
                      <a:pt x="14515" y="43306"/>
                      <a:pt x="1395" y="860"/>
                      <a:pt x="1266" y="433"/>
                    </a:cubicBezTo>
                    <a:cubicBezTo>
                      <a:pt x="1185" y="170"/>
                      <a:pt x="943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7" name="Google Shape;413;p35">
                <a:extLst>
                  <a:ext uri="{FF2B5EF4-FFF2-40B4-BE49-F238E27FC236}">
                    <a16:creationId xmlns:a16="http://schemas.microsoft.com/office/drawing/2014/main" id="{1C4B25EC-C477-454B-A73C-B223F8AB9317}"/>
                  </a:ext>
                </a:extLst>
              </p:cNvPr>
              <p:cNvSpPr/>
              <p:nvPr/>
            </p:nvSpPr>
            <p:spPr>
              <a:xfrm>
                <a:off x="712373" y="2134143"/>
                <a:ext cx="607895" cy="880736"/>
              </a:xfrm>
              <a:custGeom>
                <a:avLst/>
                <a:gdLst/>
                <a:ahLst/>
                <a:cxnLst/>
                <a:rect l="l" t="t" r="r" b="b"/>
                <a:pathLst>
                  <a:path w="32460" h="47029" extrusionOk="0">
                    <a:moveTo>
                      <a:pt x="31801" y="1"/>
                    </a:moveTo>
                    <a:cubicBezTo>
                      <a:pt x="31766" y="1"/>
                      <a:pt x="31730" y="4"/>
                      <a:pt x="31694" y="10"/>
                    </a:cubicBezTo>
                    <a:cubicBezTo>
                      <a:pt x="11379" y="3633"/>
                      <a:pt x="537" y="44527"/>
                      <a:pt x="86" y="46265"/>
                    </a:cubicBezTo>
                    <a:cubicBezTo>
                      <a:pt x="1" y="46591"/>
                      <a:pt x="196" y="46923"/>
                      <a:pt x="522" y="47008"/>
                    </a:cubicBezTo>
                    <a:cubicBezTo>
                      <a:pt x="572" y="47021"/>
                      <a:pt x="624" y="47028"/>
                      <a:pt x="676" y="47028"/>
                    </a:cubicBezTo>
                    <a:cubicBezTo>
                      <a:pt x="953" y="47027"/>
                      <a:pt x="1197" y="46840"/>
                      <a:pt x="1266" y="46570"/>
                    </a:cubicBezTo>
                    <a:cubicBezTo>
                      <a:pt x="1374" y="46152"/>
                      <a:pt x="12355" y="4695"/>
                      <a:pt x="31907" y="1210"/>
                    </a:cubicBezTo>
                    <a:cubicBezTo>
                      <a:pt x="32238" y="1151"/>
                      <a:pt x="32460" y="835"/>
                      <a:pt x="32401" y="504"/>
                    </a:cubicBezTo>
                    <a:cubicBezTo>
                      <a:pt x="32348" y="209"/>
                      <a:pt x="32091" y="1"/>
                      <a:pt x="318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" name="Google Shape;414;p35">
              <a:extLst>
                <a:ext uri="{FF2B5EF4-FFF2-40B4-BE49-F238E27FC236}">
                  <a16:creationId xmlns:a16="http://schemas.microsoft.com/office/drawing/2014/main" id="{F3FEB78F-9DAD-4EF5-8EAF-C79A620585C2}"/>
                </a:ext>
              </a:extLst>
            </p:cNvPr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10" name="Google Shape;415;p35">
                <a:extLst>
                  <a:ext uri="{FF2B5EF4-FFF2-40B4-BE49-F238E27FC236}">
                    <a16:creationId xmlns:a16="http://schemas.microsoft.com/office/drawing/2014/main" id="{4BCF056B-3C13-42A9-8D92-C913BD6726ED}"/>
                  </a:ext>
                </a:extLst>
              </p:cNvPr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14" name="Google Shape;416;p35">
                  <a:extLst>
                    <a:ext uri="{FF2B5EF4-FFF2-40B4-BE49-F238E27FC236}">
                      <a16:creationId xmlns:a16="http://schemas.microsoft.com/office/drawing/2014/main" id="{410339FF-9C5C-453D-9AC6-FC47E15CF4BC}"/>
                    </a:ext>
                  </a:extLst>
                </p:cNvPr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" name="Google Shape;417;p35">
                  <a:extLst>
                    <a:ext uri="{FF2B5EF4-FFF2-40B4-BE49-F238E27FC236}">
                      <a16:creationId xmlns:a16="http://schemas.microsoft.com/office/drawing/2014/main" id="{0618CF06-0019-4001-86F2-CFA1E61C7892}"/>
                    </a:ext>
                  </a:extLst>
                </p:cNvPr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6" name="Google Shape;418;p35">
                  <a:extLst>
                    <a:ext uri="{FF2B5EF4-FFF2-40B4-BE49-F238E27FC236}">
                      <a16:creationId xmlns:a16="http://schemas.microsoft.com/office/drawing/2014/main" id="{A85A5F68-AF97-464D-8952-8C38A002E52C}"/>
                    </a:ext>
                  </a:extLst>
                </p:cNvPr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1" name="Google Shape;419;p35">
                <a:extLst>
                  <a:ext uri="{FF2B5EF4-FFF2-40B4-BE49-F238E27FC236}">
                    <a16:creationId xmlns:a16="http://schemas.microsoft.com/office/drawing/2014/main" id="{A789BB9E-1077-48A7-A148-579CE82893E8}"/>
                  </a:ext>
                </a:extLst>
              </p:cNvPr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12" name="Google Shape;420;p35">
                  <a:extLst>
                    <a:ext uri="{FF2B5EF4-FFF2-40B4-BE49-F238E27FC236}">
                      <a16:creationId xmlns:a16="http://schemas.microsoft.com/office/drawing/2014/main" id="{9698FE2B-5632-4199-B5AA-5916C50B5A87}"/>
                    </a:ext>
                  </a:extLst>
                </p:cNvPr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" name="Google Shape;421;p35">
                  <a:extLst>
                    <a:ext uri="{FF2B5EF4-FFF2-40B4-BE49-F238E27FC236}">
                      <a16:creationId xmlns:a16="http://schemas.microsoft.com/office/drawing/2014/main" id="{E4098D8F-871E-49A9-B660-9919B8B71228}"/>
                    </a:ext>
                  </a:extLst>
                </p:cNvPr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54" name="Google Shape;377;p35">
            <a:extLst>
              <a:ext uri="{FF2B5EF4-FFF2-40B4-BE49-F238E27FC236}">
                <a16:creationId xmlns:a16="http://schemas.microsoft.com/office/drawing/2014/main" id="{930AAF25-386E-4245-8CB6-FA4D3E41A533}"/>
              </a:ext>
            </a:extLst>
          </p:cNvPr>
          <p:cNvSpPr txBox="1">
            <a:spLocks/>
          </p:cNvSpPr>
          <p:nvPr/>
        </p:nvSpPr>
        <p:spPr>
          <a:xfrm>
            <a:off x="6587917" y="829461"/>
            <a:ext cx="38985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l"/>
            <a:r>
              <a:rPr lang="en-IN" dirty="0"/>
              <a:t>About dataset</a:t>
            </a:r>
          </a:p>
        </p:txBody>
      </p:sp>
      <p:grpSp>
        <p:nvGrpSpPr>
          <p:cNvPr id="56" name="Google Shape;149;p30">
            <a:extLst>
              <a:ext uri="{FF2B5EF4-FFF2-40B4-BE49-F238E27FC236}">
                <a16:creationId xmlns:a16="http://schemas.microsoft.com/office/drawing/2014/main" id="{CD1B8CB0-E137-4B4B-87E3-A030EC64D6F2}"/>
              </a:ext>
            </a:extLst>
          </p:cNvPr>
          <p:cNvGrpSpPr/>
          <p:nvPr/>
        </p:nvGrpSpPr>
        <p:grpSpPr>
          <a:xfrm rot="9662009">
            <a:off x="14600045" y="-2320963"/>
            <a:ext cx="12300237" cy="9216897"/>
            <a:chOff x="936525" y="238100"/>
            <a:chExt cx="5319975" cy="3986400"/>
          </a:xfrm>
        </p:grpSpPr>
        <p:sp>
          <p:nvSpPr>
            <p:cNvPr id="57" name="Google Shape;150;p30">
              <a:extLst>
                <a:ext uri="{FF2B5EF4-FFF2-40B4-BE49-F238E27FC236}">
                  <a16:creationId xmlns:a16="http://schemas.microsoft.com/office/drawing/2014/main" id="{2EA8548E-AC47-475C-86C5-493D2D364BDB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151;p30">
              <a:extLst>
                <a:ext uri="{FF2B5EF4-FFF2-40B4-BE49-F238E27FC236}">
                  <a16:creationId xmlns:a16="http://schemas.microsoft.com/office/drawing/2014/main" id="{AFAB5E79-EC51-4A34-A55D-7385AB42F4F6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152;p30">
              <a:extLst>
                <a:ext uri="{FF2B5EF4-FFF2-40B4-BE49-F238E27FC236}">
                  <a16:creationId xmlns:a16="http://schemas.microsoft.com/office/drawing/2014/main" id="{F0E4D80C-70DB-429C-ACDC-0657A49B8580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53;p30">
              <a:extLst>
                <a:ext uri="{FF2B5EF4-FFF2-40B4-BE49-F238E27FC236}">
                  <a16:creationId xmlns:a16="http://schemas.microsoft.com/office/drawing/2014/main" id="{6F51BDD8-74D0-4B52-A68E-5C31B123F014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154;p30">
              <a:extLst>
                <a:ext uri="{FF2B5EF4-FFF2-40B4-BE49-F238E27FC236}">
                  <a16:creationId xmlns:a16="http://schemas.microsoft.com/office/drawing/2014/main" id="{FEDF62DB-7CB1-451B-9BEB-86F545579005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1168;p53">
            <a:extLst>
              <a:ext uri="{FF2B5EF4-FFF2-40B4-BE49-F238E27FC236}">
                <a16:creationId xmlns:a16="http://schemas.microsoft.com/office/drawing/2014/main" id="{C026656D-AE04-4F06-A6DE-3FDB139A8C45}"/>
              </a:ext>
            </a:extLst>
          </p:cNvPr>
          <p:cNvGrpSpPr/>
          <p:nvPr/>
        </p:nvGrpSpPr>
        <p:grpSpPr>
          <a:xfrm flipH="1">
            <a:off x="20485801" y="-2488836"/>
            <a:ext cx="3208826" cy="7541330"/>
            <a:chOff x="15332125" y="955775"/>
            <a:chExt cx="1094925" cy="2573275"/>
          </a:xfrm>
        </p:grpSpPr>
        <p:sp>
          <p:nvSpPr>
            <p:cNvPr id="63" name="Google Shape;1169;p53">
              <a:extLst>
                <a:ext uri="{FF2B5EF4-FFF2-40B4-BE49-F238E27FC236}">
                  <a16:creationId xmlns:a16="http://schemas.microsoft.com/office/drawing/2014/main" id="{7BEDF644-72C2-4079-8ECD-0CA513305617}"/>
                </a:ext>
              </a:extLst>
            </p:cNvPr>
            <p:cNvSpPr/>
            <p:nvPr/>
          </p:nvSpPr>
          <p:spPr>
            <a:xfrm>
              <a:off x="15477800" y="1654950"/>
              <a:ext cx="121250" cy="219150"/>
            </a:xfrm>
            <a:custGeom>
              <a:avLst/>
              <a:gdLst/>
              <a:ahLst/>
              <a:cxnLst/>
              <a:rect l="l" t="t" r="r" b="b"/>
              <a:pathLst>
                <a:path w="4850" h="8766" extrusionOk="0">
                  <a:moveTo>
                    <a:pt x="926" y="1"/>
                  </a:moveTo>
                  <a:cubicBezTo>
                    <a:pt x="781" y="1"/>
                    <a:pt x="659" y="113"/>
                    <a:pt x="649" y="259"/>
                  </a:cubicBezTo>
                  <a:lnTo>
                    <a:pt x="13" y="8464"/>
                  </a:lnTo>
                  <a:cubicBezTo>
                    <a:pt x="0" y="8618"/>
                    <a:pt x="116" y="8753"/>
                    <a:pt x="270" y="8765"/>
                  </a:cubicBezTo>
                  <a:cubicBezTo>
                    <a:pt x="277" y="8765"/>
                    <a:pt x="284" y="8766"/>
                    <a:pt x="291" y="8766"/>
                  </a:cubicBezTo>
                  <a:cubicBezTo>
                    <a:pt x="302" y="8766"/>
                    <a:pt x="312" y="8765"/>
                    <a:pt x="323" y="8764"/>
                  </a:cubicBezTo>
                  <a:cubicBezTo>
                    <a:pt x="456" y="8749"/>
                    <a:pt x="560" y="8642"/>
                    <a:pt x="570" y="8508"/>
                  </a:cubicBezTo>
                  <a:lnTo>
                    <a:pt x="1186" y="565"/>
                  </a:lnTo>
                  <a:lnTo>
                    <a:pt x="4559" y="627"/>
                  </a:lnTo>
                  <a:cubicBezTo>
                    <a:pt x="4562" y="627"/>
                    <a:pt x="4564" y="627"/>
                    <a:pt x="4567" y="627"/>
                  </a:cubicBezTo>
                  <a:cubicBezTo>
                    <a:pt x="4719" y="627"/>
                    <a:pt x="4844" y="506"/>
                    <a:pt x="4847" y="352"/>
                  </a:cubicBezTo>
                  <a:cubicBezTo>
                    <a:pt x="4850" y="197"/>
                    <a:pt x="4726" y="69"/>
                    <a:pt x="4570" y="68"/>
                  </a:cubicBezTo>
                  <a:lnTo>
                    <a:pt x="932" y="1"/>
                  </a:lnTo>
                  <a:cubicBezTo>
                    <a:pt x="930" y="1"/>
                    <a:pt x="928" y="1"/>
                    <a:pt x="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1170;p53">
              <a:extLst>
                <a:ext uri="{FF2B5EF4-FFF2-40B4-BE49-F238E27FC236}">
                  <a16:creationId xmlns:a16="http://schemas.microsoft.com/office/drawing/2014/main" id="{F636EE14-AFF2-4D2E-B9B9-0F3DB86A793E}"/>
                </a:ext>
              </a:extLst>
            </p:cNvPr>
            <p:cNvSpPr/>
            <p:nvPr/>
          </p:nvSpPr>
          <p:spPr>
            <a:xfrm>
              <a:off x="15394350" y="1811525"/>
              <a:ext cx="209650" cy="320325"/>
            </a:xfrm>
            <a:custGeom>
              <a:avLst/>
              <a:gdLst/>
              <a:ahLst/>
              <a:cxnLst/>
              <a:rect l="l" t="t" r="r" b="b"/>
              <a:pathLst>
                <a:path w="8386" h="12813" extrusionOk="0">
                  <a:moveTo>
                    <a:pt x="8385" y="0"/>
                  </a:moveTo>
                  <a:lnTo>
                    <a:pt x="4742" y="414"/>
                  </a:lnTo>
                  <a:lnTo>
                    <a:pt x="3643" y="538"/>
                  </a:lnTo>
                  <a:lnTo>
                    <a:pt x="0" y="952"/>
                  </a:lnTo>
                  <a:lnTo>
                    <a:pt x="2779" y="12748"/>
                  </a:lnTo>
                  <a:cubicBezTo>
                    <a:pt x="2779" y="12748"/>
                    <a:pt x="3322" y="12812"/>
                    <a:pt x="4120" y="12812"/>
                  </a:cubicBezTo>
                  <a:cubicBezTo>
                    <a:pt x="4398" y="12812"/>
                    <a:pt x="4707" y="12804"/>
                    <a:pt x="5034" y="12783"/>
                  </a:cubicBezTo>
                  <a:lnTo>
                    <a:pt x="5035" y="12791"/>
                  </a:lnTo>
                  <a:cubicBezTo>
                    <a:pt x="5222" y="12777"/>
                    <a:pt x="5407" y="12758"/>
                    <a:pt x="5586" y="12737"/>
                  </a:cubicBezTo>
                  <a:cubicBezTo>
                    <a:pt x="5767" y="12718"/>
                    <a:pt x="5950" y="12694"/>
                    <a:pt x="6135" y="12666"/>
                  </a:cubicBezTo>
                  <a:lnTo>
                    <a:pt x="6135" y="12658"/>
                  </a:lnTo>
                  <a:cubicBezTo>
                    <a:pt x="7387" y="12453"/>
                    <a:pt x="8325" y="12118"/>
                    <a:pt x="8325" y="12118"/>
                  </a:cubicBezTo>
                  <a:lnTo>
                    <a:pt x="8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1171;p53">
              <a:extLst>
                <a:ext uri="{FF2B5EF4-FFF2-40B4-BE49-F238E27FC236}">
                  <a16:creationId xmlns:a16="http://schemas.microsoft.com/office/drawing/2014/main" id="{98404D63-3568-4630-A8FB-5999EEDA796E}"/>
                </a:ext>
              </a:extLst>
            </p:cNvPr>
            <p:cNvSpPr/>
            <p:nvPr/>
          </p:nvSpPr>
          <p:spPr>
            <a:xfrm>
              <a:off x="15381000" y="1791900"/>
              <a:ext cx="235975" cy="62625"/>
            </a:xfrm>
            <a:custGeom>
              <a:avLst/>
              <a:gdLst/>
              <a:ahLst/>
              <a:cxnLst/>
              <a:rect l="l" t="t" r="r" b="b"/>
              <a:pathLst>
                <a:path w="9439" h="2505" extrusionOk="0">
                  <a:moveTo>
                    <a:pt x="9274" y="1"/>
                  </a:moveTo>
                  <a:lnTo>
                    <a:pt x="0" y="1054"/>
                  </a:lnTo>
                  <a:lnTo>
                    <a:pt x="165" y="2505"/>
                  </a:lnTo>
                  <a:lnTo>
                    <a:pt x="9438" y="1451"/>
                  </a:lnTo>
                  <a:lnTo>
                    <a:pt x="9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1172;p53">
              <a:extLst>
                <a:ext uri="{FF2B5EF4-FFF2-40B4-BE49-F238E27FC236}">
                  <a16:creationId xmlns:a16="http://schemas.microsoft.com/office/drawing/2014/main" id="{D62F0A3C-5381-406F-A345-24F131B3901E}"/>
                </a:ext>
              </a:extLst>
            </p:cNvPr>
            <p:cNvSpPr/>
            <p:nvPr/>
          </p:nvSpPr>
          <p:spPr>
            <a:xfrm>
              <a:off x="15414100" y="1897725"/>
              <a:ext cx="189475" cy="122425"/>
            </a:xfrm>
            <a:custGeom>
              <a:avLst/>
              <a:gdLst/>
              <a:ahLst/>
              <a:cxnLst/>
              <a:rect l="l" t="t" r="r" b="b"/>
              <a:pathLst>
                <a:path w="7579" h="4897" extrusionOk="0">
                  <a:moveTo>
                    <a:pt x="7578" y="1"/>
                  </a:moveTo>
                  <a:lnTo>
                    <a:pt x="1" y="861"/>
                  </a:lnTo>
                  <a:lnTo>
                    <a:pt x="951" y="4897"/>
                  </a:lnTo>
                  <a:lnTo>
                    <a:pt x="7557" y="4146"/>
                  </a:lnTo>
                  <a:lnTo>
                    <a:pt x="75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1173;p53">
              <a:extLst>
                <a:ext uri="{FF2B5EF4-FFF2-40B4-BE49-F238E27FC236}">
                  <a16:creationId xmlns:a16="http://schemas.microsoft.com/office/drawing/2014/main" id="{109CD3DF-0F14-4387-B7BC-B5CE433CD0E4}"/>
                </a:ext>
              </a:extLst>
            </p:cNvPr>
            <p:cNvSpPr/>
            <p:nvPr/>
          </p:nvSpPr>
          <p:spPr>
            <a:xfrm>
              <a:off x="15517050" y="1944850"/>
              <a:ext cx="196600" cy="187100"/>
            </a:xfrm>
            <a:custGeom>
              <a:avLst/>
              <a:gdLst/>
              <a:ahLst/>
              <a:cxnLst/>
              <a:rect l="l" t="t" r="r" b="b"/>
              <a:pathLst>
                <a:path w="7864" h="7484" extrusionOk="0">
                  <a:moveTo>
                    <a:pt x="1114" y="0"/>
                  </a:moveTo>
                  <a:cubicBezTo>
                    <a:pt x="1095" y="0"/>
                    <a:pt x="1075" y="2"/>
                    <a:pt x="1056" y="7"/>
                  </a:cubicBezTo>
                  <a:cubicBezTo>
                    <a:pt x="934" y="36"/>
                    <a:pt x="856" y="165"/>
                    <a:pt x="851" y="290"/>
                  </a:cubicBezTo>
                  <a:cubicBezTo>
                    <a:pt x="847" y="416"/>
                    <a:pt x="902" y="536"/>
                    <a:pt x="972" y="640"/>
                  </a:cubicBezTo>
                  <a:cubicBezTo>
                    <a:pt x="1221" y="1011"/>
                    <a:pt x="1640" y="1231"/>
                    <a:pt x="2053" y="1401"/>
                  </a:cubicBezTo>
                  <a:cubicBezTo>
                    <a:pt x="2518" y="1591"/>
                    <a:pt x="2997" y="1739"/>
                    <a:pt x="3477" y="1888"/>
                  </a:cubicBezTo>
                  <a:cubicBezTo>
                    <a:pt x="2437" y="2312"/>
                    <a:pt x="1208" y="2189"/>
                    <a:pt x="237" y="2753"/>
                  </a:cubicBezTo>
                  <a:cubicBezTo>
                    <a:pt x="124" y="2818"/>
                    <a:pt x="0" y="2940"/>
                    <a:pt x="55" y="3057"/>
                  </a:cubicBezTo>
                  <a:cubicBezTo>
                    <a:pt x="89" y="3131"/>
                    <a:pt x="176" y="3160"/>
                    <a:pt x="255" y="3177"/>
                  </a:cubicBezTo>
                  <a:cubicBezTo>
                    <a:pt x="384" y="3203"/>
                    <a:pt x="515" y="3214"/>
                    <a:pt x="647" y="3214"/>
                  </a:cubicBezTo>
                  <a:cubicBezTo>
                    <a:pt x="864" y="3214"/>
                    <a:pt x="1083" y="3186"/>
                    <a:pt x="1299" y="3156"/>
                  </a:cubicBezTo>
                  <a:cubicBezTo>
                    <a:pt x="1936" y="3068"/>
                    <a:pt x="2572" y="2966"/>
                    <a:pt x="3204" y="2848"/>
                  </a:cubicBezTo>
                  <a:lnTo>
                    <a:pt x="3204" y="2848"/>
                  </a:lnTo>
                  <a:cubicBezTo>
                    <a:pt x="2361" y="3098"/>
                    <a:pt x="1559" y="3473"/>
                    <a:pt x="828" y="3963"/>
                  </a:cubicBezTo>
                  <a:cubicBezTo>
                    <a:pt x="569" y="4135"/>
                    <a:pt x="301" y="4348"/>
                    <a:pt x="235" y="4653"/>
                  </a:cubicBezTo>
                  <a:cubicBezTo>
                    <a:pt x="220" y="4721"/>
                    <a:pt x="217" y="4795"/>
                    <a:pt x="247" y="4858"/>
                  </a:cubicBezTo>
                  <a:cubicBezTo>
                    <a:pt x="293" y="4945"/>
                    <a:pt x="383" y="4976"/>
                    <a:pt x="484" y="4976"/>
                  </a:cubicBezTo>
                  <a:cubicBezTo>
                    <a:pt x="573" y="4976"/>
                    <a:pt x="670" y="4952"/>
                    <a:pt x="752" y="4921"/>
                  </a:cubicBezTo>
                  <a:cubicBezTo>
                    <a:pt x="1602" y="4604"/>
                    <a:pt x="2408" y="4176"/>
                    <a:pt x="3148" y="3650"/>
                  </a:cubicBezTo>
                  <a:lnTo>
                    <a:pt x="3148" y="3650"/>
                  </a:lnTo>
                  <a:cubicBezTo>
                    <a:pt x="2738" y="4080"/>
                    <a:pt x="2260" y="4440"/>
                    <a:pt x="1852" y="4873"/>
                  </a:cubicBezTo>
                  <a:cubicBezTo>
                    <a:pt x="1446" y="5308"/>
                    <a:pt x="1105" y="5841"/>
                    <a:pt x="1064" y="6435"/>
                  </a:cubicBezTo>
                  <a:cubicBezTo>
                    <a:pt x="1056" y="6538"/>
                    <a:pt x="1061" y="6649"/>
                    <a:pt x="1123" y="6733"/>
                  </a:cubicBezTo>
                  <a:cubicBezTo>
                    <a:pt x="1179" y="6808"/>
                    <a:pt x="1273" y="6843"/>
                    <a:pt x="1369" y="6843"/>
                  </a:cubicBezTo>
                  <a:cubicBezTo>
                    <a:pt x="1421" y="6843"/>
                    <a:pt x="1475" y="6832"/>
                    <a:pt x="1523" y="6813"/>
                  </a:cubicBezTo>
                  <a:cubicBezTo>
                    <a:pt x="1659" y="6756"/>
                    <a:pt x="1763" y="6646"/>
                    <a:pt x="1863" y="6539"/>
                  </a:cubicBezTo>
                  <a:lnTo>
                    <a:pt x="3792" y="4456"/>
                  </a:lnTo>
                  <a:lnTo>
                    <a:pt x="3792" y="4456"/>
                  </a:lnTo>
                  <a:cubicBezTo>
                    <a:pt x="3412" y="5273"/>
                    <a:pt x="3023" y="6126"/>
                    <a:pt x="3046" y="7026"/>
                  </a:cubicBezTo>
                  <a:cubicBezTo>
                    <a:pt x="3050" y="7196"/>
                    <a:pt x="3091" y="7397"/>
                    <a:pt x="3248" y="7463"/>
                  </a:cubicBezTo>
                  <a:cubicBezTo>
                    <a:pt x="3281" y="7477"/>
                    <a:pt x="3313" y="7484"/>
                    <a:pt x="3346" y="7484"/>
                  </a:cubicBezTo>
                  <a:cubicBezTo>
                    <a:pt x="3502" y="7484"/>
                    <a:pt x="3653" y="7341"/>
                    <a:pt x="3750" y="7202"/>
                  </a:cubicBezTo>
                  <a:cubicBezTo>
                    <a:pt x="3982" y="6872"/>
                    <a:pt x="4180" y="6479"/>
                    <a:pt x="4264" y="6081"/>
                  </a:cubicBezTo>
                  <a:cubicBezTo>
                    <a:pt x="4355" y="5647"/>
                    <a:pt x="4534" y="5332"/>
                    <a:pt x="4801" y="4964"/>
                  </a:cubicBezTo>
                  <a:cubicBezTo>
                    <a:pt x="4836" y="4914"/>
                    <a:pt x="4873" y="4864"/>
                    <a:pt x="4925" y="4832"/>
                  </a:cubicBezTo>
                  <a:cubicBezTo>
                    <a:pt x="4985" y="4795"/>
                    <a:pt x="5059" y="4785"/>
                    <a:pt x="5130" y="4778"/>
                  </a:cubicBezTo>
                  <a:lnTo>
                    <a:pt x="7864" y="4467"/>
                  </a:lnTo>
                  <a:lnTo>
                    <a:pt x="6282" y="677"/>
                  </a:lnTo>
                  <a:cubicBezTo>
                    <a:pt x="5769" y="803"/>
                    <a:pt x="5243" y="863"/>
                    <a:pt x="4716" y="863"/>
                  </a:cubicBezTo>
                  <a:cubicBezTo>
                    <a:pt x="3563" y="863"/>
                    <a:pt x="2405" y="577"/>
                    <a:pt x="1362" y="77"/>
                  </a:cubicBezTo>
                  <a:cubicBezTo>
                    <a:pt x="1283" y="40"/>
                    <a:pt x="1199" y="0"/>
                    <a:pt x="1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1174;p53">
              <a:extLst>
                <a:ext uri="{FF2B5EF4-FFF2-40B4-BE49-F238E27FC236}">
                  <a16:creationId xmlns:a16="http://schemas.microsoft.com/office/drawing/2014/main" id="{9BD6EFFE-90C6-4D4E-87DF-8ED0A0717EE4}"/>
                </a:ext>
              </a:extLst>
            </p:cNvPr>
            <p:cNvSpPr/>
            <p:nvPr/>
          </p:nvSpPr>
          <p:spPr>
            <a:xfrm>
              <a:off x="15683100" y="1289275"/>
              <a:ext cx="101775" cy="82800"/>
            </a:xfrm>
            <a:custGeom>
              <a:avLst/>
              <a:gdLst/>
              <a:ahLst/>
              <a:cxnLst/>
              <a:rect l="l" t="t" r="r" b="b"/>
              <a:pathLst>
                <a:path w="4071" h="3312" extrusionOk="0">
                  <a:moveTo>
                    <a:pt x="1459" y="0"/>
                  </a:moveTo>
                  <a:cubicBezTo>
                    <a:pt x="1061" y="0"/>
                    <a:pt x="708" y="138"/>
                    <a:pt x="484" y="419"/>
                  </a:cubicBezTo>
                  <a:cubicBezTo>
                    <a:pt x="0" y="1027"/>
                    <a:pt x="301" y="2074"/>
                    <a:pt x="1157" y="2756"/>
                  </a:cubicBezTo>
                  <a:cubicBezTo>
                    <a:pt x="1618" y="3124"/>
                    <a:pt x="2146" y="3311"/>
                    <a:pt x="2610" y="3311"/>
                  </a:cubicBezTo>
                  <a:cubicBezTo>
                    <a:pt x="3009" y="3311"/>
                    <a:pt x="3362" y="3173"/>
                    <a:pt x="3586" y="2892"/>
                  </a:cubicBezTo>
                  <a:cubicBezTo>
                    <a:pt x="4071" y="2284"/>
                    <a:pt x="3769" y="1238"/>
                    <a:pt x="2913" y="555"/>
                  </a:cubicBezTo>
                  <a:cubicBezTo>
                    <a:pt x="2452" y="188"/>
                    <a:pt x="1924" y="0"/>
                    <a:pt x="1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1175;p53">
              <a:extLst>
                <a:ext uri="{FF2B5EF4-FFF2-40B4-BE49-F238E27FC236}">
                  <a16:creationId xmlns:a16="http://schemas.microsoft.com/office/drawing/2014/main" id="{91C03A94-15D5-4A8A-87FF-FA658069074E}"/>
                </a:ext>
              </a:extLst>
            </p:cNvPr>
            <p:cNvSpPr/>
            <p:nvPr/>
          </p:nvSpPr>
          <p:spPr>
            <a:xfrm>
              <a:off x="15925550" y="1435050"/>
              <a:ext cx="85525" cy="174475"/>
            </a:xfrm>
            <a:custGeom>
              <a:avLst/>
              <a:gdLst/>
              <a:ahLst/>
              <a:cxnLst/>
              <a:rect l="l" t="t" r="r" b="b"/>
              <a:pathLst>
                <a:path w="3421" h="6979" extrusionOk="0">
                  <a:moveTo>
                    <a:pt x="1" y="0"/>
                  </a:moveTo>
                  <a:lnTo>
                    <a:pt x="1" y="5936"/>
                  </a:lnTo>
                  <a:cubicBezTo>
                    <a:pt x="0" y="6512"/>
                    <a:pt x="468" y="6979"/>
                    <a:pt x="1044" y="6979"/>
                  </a:cubicBezTo>
                  <a:lnTo>
                    <a:pt x="2376" y="6979"/>
                  </a:lnTo>
                  <a:cubicBezTo>
                    <a:pt x="2953" y="6979"/>
                    <a:pt x="3420" y="6512"/>
                    <a:pt x="3421" y="5936"/>
                  </a:cubicBezTo>
                  <a:lnTo>
                    <a:pt x="3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1176;p53">
              <a:extLst>
                <a:ext uri="{FF2B5EF4-FFF2-40B4-BE49-F238E27FC236}">
                  <a16:creationId xmlns:a16="http://schemas.microsoft.com/office/drawing/2014/main" id="{58DF134A-B678-4E22-A600-4ED837116C4C}"/>
                </a:ext>
              </a:extLst>
            </p:cNvPr>
            <p:cNvSpPr/>
            <p:nvPr/>
          </p:nvSpPr>
          <p:spPr>
            <a:xfrm>
              <a:off x="16085000" y="3363675"/>
              <a:ext cx="297625" cy="165375"/>
            </a:xfrm>
            <a:custGeom>
              <a:avLst/>
              <a:gdLst/>
              <a:ahLst/>
              <a:cxnLst/>
              <a:rect l="l" t="t" r="r" b="b"/>
              <a:pathLst>
                <a:path w="11905" h="6615" extrusionOk="0">
                  <a:moveTo>
                    <a:pt x="9992" y="1"/>
                  </a:moveTo>
                  <a:lnTo>
                    <a:pt x="7110" y="502"/>
                  </a:lnTo>
                  <a:lnTo>
                    <a:pt x="6332" y="3216"/>
                  </a:lnTo>
                  <a:cubicBezTo>
                    <a:pt x="6332" y="3216"/>
                    <a:pt x="1" y="4239"/>
                    <a:pt x="341" y="6402"/>
                  </a:cubicBezTo>
                  <a:cubicBezTo>
                    <a:pt x="616" y="6550"/>
                    <a:pt x="1083" y="6615"/>
                    <a:pt x="1679" y="6615"/>
                  </a:cubicBezTo>
                  <a:cubicBezTo>
                    <a:pt x="4432" y="6615"/>
                    <a:pt x="9934" y="5233"/>
                    <a:pt x="11904" y="4298"/>
                  </a:cubicBezTo>
                  <a:cubicBezTo>
                    <a:pt x="10805" y="1477"/>
                    <a:pt x="9992" y="1"/>
                    <a:pt x="9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1177;p53">
              <a:extLst>
                <a:ext uri="{FF2B5EF4-FFF2-40B4-BE49-F238E27FC236}">
                  <a16:creationId xmlns:a16="http://schemas.microsoft.com/office/drawing/2014/main" id="{FF360854-AAA5-4665-85E7-083EB43E6E46}"/>
                </a:ext>
              </a:extLst>
            </p:cNvPr>
            <p:cNvSpPr/>
            <p:nvPr/>
          </p:nvSpPr>
          <p:spPr>
            <a:xfrm>
              <a:off x="15332125" y="3350300"/>
              <a:ext cx="289125" cy="146450"/>
            </a:xfrm>
            <a:custGeom>
              <a:avLst/>
              <a:gdLst/>
              <a:ahLst/>
              <a:cxnLst/>
              <a:rect l="l" t="t" r="r" b="b"/>
              <a:pathLst>
                <a:path w="11565" h="5858" extrusionOk="0">
                  <a:moveTo>
                    <a:pt x="1457" y="0"/>
                  </a:moveTo>
                  <a:cubicBezTo>
                    <a:pt x="790" y="0"/>
                    <a:pt x="251" y="181"/>
                    <a:pt x="0" y="661"/>
                  </a:cubicBezTo>
                  <a:cubicBezTo>
                    <a:pt x="747" y="2250"/>
                    <a:pt x="7939" y="5344"/>
                    <a:pt x="10543" y="5858"/>
                  </a:cubicBezTo>
                  <a:cubicBezTo>
                    <a:pt x="11339" y="2936"/>
                    <a:pt x="11564" y="1266"/>
                    <a:pt x="11564" y="1266"/>
                  </a:cubicBezTo>
                  <a:lnTo>
                    <a:pt x="8776" y="111"/>
                  </a:lnTo>
                  <a:lnTo>
                    <a:pt x="6710" y="1669"/>
                  </a:lnTo>
                  <a:cubicBezTo>
                    <a:pt x="6710" y="1669"/>
                    <a:pt x="3486" y="0"/>
                    <a:pt x="1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1178;p53">
              <a:extLst>
                <a:ext uri="{FF2B5EF4-FFF2-40B4-BE49-F238E27FC236}">
                  <a16:creationId xmlns:a16="http://schemas.microsoft.com/office/drawing/2014/main" id="{8010A5B2-A41E-4845-896B-DA96C5D1055C}"/>
                </a:ext>
              </a:extLst>
            </p:cNvPr>
            <p:cNvSpPr/>
            <p:nvPr/>
          </p:nvSpPr>
          <p:spPr>
            <a:xfrm>
              <a:off x="16092275" y="3448750"/>
              <a:ext cx="290350" cy="80300"/>
            </a:xfrm>
            <a:custGeom>
              <a:avLst/>
              <a:gdLst/>
              <a:ahLst/>
              <a:cxnLst/>
              <a:rect l="l" t="t" r="r" b="b"/>
              <a:pathLst>
                <a:path w="11614" h="3212" extrusionOk="0">
                  <a:moveTo>
                    <a:pt x="11257" y="1"/>
                  </a:moveTo>
                  <a:cubicBezTo>
                    <a:pt x="8034" y="1289"/>
                    <a:pt x="4619" y="2162"/>
                    <a:pt x="1189" y="2162"/>
                  </a:cubicBezTo>
                  <a:cubicBezTo>
                    <a:pt x="886" y="2162"/>
                    <a:pt x="582" y="2155"/>
                    <a:pt x="279" y="2141"/>
                  </a:cubicBezTo>
                  <a:cubicBezTo>
                    <a:pt x="93" y="2405"/>
                    <a:pt x="1" y="2690"/>
                    <a:pt x="50" y="2999"/>
                  </a:cubicBezTo>
                  <a:cubicBezTo>
                    <a:pt x="325" y="3147"/>
                    <a:pt x="792" y="3212"/>
                    <a:pt x="1388" y="3212"/>
                  </a:cubicBezTo>
                  <a:cubicBezTo>
                    <a:pt x="4141" y="3212"/>
                    <a:pt x="9643" y="1830"/>
                    <a:pt x="11613" y="895"/>
                  </a:cubicBezTo>
                  <a:cubicBezTo>
                    <a:pt x="11490" y="579"/>
                    <a:pt x="11371" y="283"/>
                    <a:pt x="11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1179;p53">
              <a:extLst>
                <a:ext uri="{FF2B5EF4-FFF2-40B4-BE49-F238E27FC236}">
                  <a16:creationId xmlns:a16="http://schemas.microsoft.com/office/drawing/2014/main" id="{7A676694-A7B1-4C52-9723-CB1ED0101944}"/>
                </a:ext>
              </a:extLst>
            </p:cNvPr>
            <p:cNvSpPr/>
            <p:nvPr/>
          </p:nvSpPr>
          <p:spPr>
            <a:xfrm>
              <a:off x="16245075" y="3390875"/>
              <a:ext cx="49350" cy="23500"/>
            </a:xfrm>
            <a:custGeom>
              <a:avLst/>
              <a:gdLst/>
              <a:ahLst/>
              <a:cxnLst/>
              <a:rect l="l" t="t" r="r" b="b"/>
              <a:pathLst>
                <a:path w="1974" h="940" extrusionOk="0">
                  <a:moveTo>
                    <a:pt x="930" y="0"/>
                  </a:moveTo>
                  <a:cubicBezTo>
                    <a:pt x="786" y="0"/>
                    <a:pt x="652" y="16"/>
                    <a:pt x="549" y="43"/>
                  </a:cubicBezTo>
                  <a:cubicBezTo>
                    <a:pt x="144" y="148"/>
                    <a:pt x="0" y="503"/>
                    <a:pt x="67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1" y="926"/>
                  </a:cubicBezTo>
                  <a:lnTo>
                    <a:pt x="1725" y="929"/>
                  </a:lnTo>
                  <a:cubicBezTo>
                    <a:pt x="1750" y="935"/>
                    <a:pt x="1777" y="939"/>
                    <a:pt x="1802" y="939"/>
                  </a:cubicBezTo>
                  <a:cubicBezTo>
                    <a:pt x="1836" y="939"/>
                    <a:pt x="1868" y="931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0"/>
                    <a:pt x="1310" y="0"/>
                    <a:pt x="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1180;p53">
              <a:extLst>
                <a:ext uri="{FF2B5EF4-FFF2-40B4-BE49-F238E27FC236}">
                  <a16:creationId xmlns:a16="http://schemas.microsoft.com/office/drawing/2014/main" id="{10F98F2A-858B-4E36-BB2F-D40A1969A6EB}"/>
                </a:ext>
              </a:extLst>
            </p:cNvPr>
            <p:cNvSpPr/>
            <p:nvPr/>
          </p:nvSpPr>
          <p:spPr>
            <a:xfrm>
              <a:off x="16240925" y="3416450"/>
              <a:ext cx="49325" cy="23500"/>
            </a:xfrm>
            <a:custGeom>
              <a:avLst/>
              <a:gdLst/>
              <a:ahLst/>
              <a:cxnLst/>
              <a:rect l="l" t="t" r="r" b="b"/>
              <a:pathLst>
                <a:path w="1973" h="940" extrusionOk="0">
                  <a:moveTo>
                    <a:pt x="930" y="1"/>
                  </a:moveTo>
                  <a:cubicBezTo>
                    <a:pt x="786" y="1"/>
                    <a:pt x="652" y="16"/>
                    <a:pt x="548" y="43"/>
                  </a:cubicBezTo>
                  <a:cubicBezTo>
                    <a:pt x="144" y="148"/>
                    <a:pt x="1" y="503"/>
                    <a:pt x="68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2" y="926"/>
                  </a:cubicBezTo>
                  <a:lnTo>
                    <a:pt x="1724" y="930"/>
                  </a:lnTo>
                  <a:cubicBezTo>
                    <a:pt x="1750" y="935"/>
                    <a:pt x="1777" y="940"/>
                    <a:pt x="1803" y="940"/>
                  </a:cubicBezTo>
                  <a:cubicBezTo>
                    <a:pt x="1837" y="940"/>
                    <a:pt x="1869" y="932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1"/>
                    <a:pt x="1311" y="1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1181;p53">
              <a:extLst>
                <a:ext uri="{FF2B5EF4-FFF2-40B4-BE49-F238E27FC236}">
                  <a16:creationId xmlns:a16="http://schemas.microsoft.com/office/drawing/2014/main" id="{EC705B13-705F-437B-8FAA-A44B95B1D84C}"/>
                </a:ext>
              </a:extLst>
            </p:cNvPr>
            <p:cNvSpPr/>
            <p:nvPr/>
          </p:nvSpPr>
          <p:spPr>
            <a:xfrm>
              <a:off x="15761425" y="2175825"/>
              <a:ext cx="579150" cy="1201225"/>
            </a:xfrm>
            <a:custGeom>
              <a:avLst/>
              <a:gdLst/>
              <a:ahLst/>
              <a:cxnLst/>
              <a:rect l="l" t="t" r="r" b="b"/>
              <a:pathLst>
                <a:path w="23166" h="48049" extrusionOk="0">
                  <a:moveTo>
                    <a:pt x="6373" y="0"/>
                  </a:moveTo>
                  <a:cubicBezTo>
                    <a:pt x="3738" y="0"/>
                    <a:pt x="0" y="5348"/>
                    <a:pt x="0" y="5348"/>
                  </a:cubicBezTo>
                  <a:cubicBezTo>
                    <a:pt x="0" y="5348"/>
                    <a:pt x="1526" y="19129"/>
                    <a:pt x="19963" y="48049"/>
                  </a:cubicBezTo>
                  <a:lnTo>
                    <a:pt x="23165" y="47605"/>
                  </a:lnTo>
                  <a:cubicBezTo>
                    <a:pt x="23165" y="47605"/>
                    <a:pt x="9985" y="12520"/>
                    <a:pt x="8744" y="3565"/>
                  </a:cubicBezTo>
                  <a:cubicBezTo>
                    <a:pt x="8379" y="930"/>
                    <a:pt x="747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1182;p53">
              <a:extLst>
                <a:ext uri="{FF2B5EF4-FFF2-40B4-BE49-F238E27FC236}">
                  <a16:creationId xmlns:a16="http://schemas.microsoft.com/office/drawing/2014/main" id="{8C38E5BC-3F20-47F9-B6CD-221BB112F916}"/>
                </a:ext>
              </a:extLst>
            </p:cNvPr>
            <p:cNvSpPr/>
            <p:nvPr/>
          </p:nvSpPr>
          <p:spPr>
            <a:xfrm>
              <a:off x="15332125" y="3353025"/>
              <a:ext cx="269725" cy="143725"/>
            </a:xfrm>
            <a:custGeom>
              <a:avLst/>
              <a:gdLst/>
              <a:ahLst/>
              <a:cxnLst/>
              <a:rect l="l" t="t" r="r" b="b"/>
              <a:pathLst>
                <a:path w="10789" h="5749" extrusionOk="0">
                  <a:moveTo>
                    <a:pt x="694" y="0"/>
                  </a:moveTo>
                  <a:cubicBezTo>
                    <a:pt x="389" y="100"/>
                    <a:pt x="146" y="275"/>
                    <a:pt x="0" y="553"/>
                  </a:cubicBezTo>
                  <a:cubicBezTo>
                    <a:pt x="747" y="2141"/>
                    <a:pt x="7939" y="5235"/>
                    <a:pt x="10543" y="5749"/>
                  </a:cubicBezTo>
                  <a:cubicBezTo>
                    <a:pt x="10632" y="5422"/>
                    <a:pt x="10713" y="5113"/>
                    <a:pt x="10788" y="4818"/>
                  </a:cubicBezTo>
                  <a:cubicBezTo>
                    <a:pt x="7136" y="3855"/>
                    <a:pt x="3593" y="2363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1183;p53">
              <a:extLst>
                <a:ext uri="{FF2B5EF4-FFF2-40B4-BE49-F238E27FC236}">
                  <a16:creationId xmlns:a16="http://schemas.microsoft.com/office/drawing/2014/main" id="{D54133C6-8D44-4AF1-81D3-4961F4C726DB}"/>
                </a:ext>
              </a:extLst>
            </p:cNvPr>
            <p:cNvSpPr/>
            <p:nvPr/>
          </p:nvSpPr>
          <p:spPr>
            <a:xfrm>
              <a:off x="15587950" y="3395825"/>
              <a:ext cx="31025" cy="60600"/>
            </a:xfrm>
            <a:custGeom>
              <a:avLst/>
              <a:gdLst/>
              <a:ahLst/>
              <a:cxnLst/>
              <a:rect l="l" t="t" r="r" b="b"/>
              <a:pathLst>
                <a:path w="1241" h="2424" extrusionOk="0">
                  <a:moveTo>
                    <a:pt x="1241" y="0"/>
                  </a:moveTo>
                  <a:lnTo>
                    <a:pt x="1241" y="0"/>
                  </a:lnTo>
                  <a:cubicBezTo>
                    <a:pt x="992" y="70"/>
                    <a:pt x="759" y="187"/>
                    <a:pt x="566" y="359"/>
                  </a:cubicBezTo>
                  <a:cubicBezTo>
                    <a:pt x="194" y="689"/>
                    <a:pt x="0" y="1237"/>
                    <a:pt x="160" y="1707"/>
                  </a:cubicBezTo>
                  <a:cubicBezTo>
                    <a:pt x="261" y="2002"/>
                    <a:pt x="477" y="2228"/>
                    <a:pt x="725" y="2423"/>
                  </a:cubicBezTo>
                  <a:cubicBezTo>
                    <a:pt x="992" y="1317"/>
                    <a:pt x="1153" y="497"/>
                    <a:pt x="1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1184;p53">
              <a:extLst>
                <a:ext uri="{FF2B5EF4-FFF2-40B4-BE49-F238E27FC236}">
                  <a16:creationId xmlns:a16="http://schemas.microsoft.com/office/drawing/2014/main" id="{4281977E-1494-48C8-B831-AFC6EEAC7FE6}"/>
                </a:ext>
              </a:extLst>
            </p:cNvPr>
            <p:cNvSpPr/>
            <p:nvPr/>
          </p:nvSpPr>
          <p:spPr>
            <a:xfrm>
              <a:off x="15520975" y="3358025"/>
              <a:ext cx="46375" cy="38750"/>
            </a:xfrm>
            <a:custGeom>
              <a:avLst/>
              <a:gdLst/>
              <a:ahLst/>
              <a:cxnLst/>
              <a:rect l="l" t="t" r="r" b="b"/>
              <a:pathLst>
                <a:path w="1855" h="1550" extrusionOk="0">
                  <a:moveTo>
                    <a:pt x="633" y="1"/>
                  </a:moveTo>
                  <a:cubicBezTo>
                    <a:pt x="362" y="1"/>
                    <a:pt x="139" y="181"/>
                    <a:pt x="0" y="454"/>
                  </a:cubicBezTo>
                  <a:cubicBezTo>
                    <a:pt x="452" y="666"/>
                    <a:pt x="978" y="1078"/>
                    <a:pt x="1304" y="1457"/>
                  </a:cubicBezTo>
                  <a:lnTo>
                    <a:pt x="1313" y="1467"/>
                  </a:lnTo>
                  <a:cubicBezTo>
                    <a:pt x="1349" y="1508"/>
                    <a:pt x="1393" y="1550"/>
                    <a:pt x="1444" y="1550"/>
                  </a:cubicBezTo>
                  <a:cubicBezTo>
                    <a:pt x="1449" y="1550"/>
                    <a:pt x="1455" y="1549"/>
                    <a:pt x="1461" y="1548"/>
                  </a:cubicBezTo>
                  <a:cubicBezTo>
                    <a:pt x="1480" y="1544"/>
                    <a:pt x="1498" y="1536"/>
                    <a:pt x="1515" y="1524"/>
                  </a:cubicBezTo>
                  <a:cubicBezTo>
                    <a:pt x="1643" y="1439"/>
                    <a:pt x="1732" y="1307"/>
                    <a:pt x="1763" y="1157"/>
                  </a:cubicBezTo>
                  <a:cubicBezTo>
                    <a:pt x="1854" y="708"/>
                    <a:pt x="1258" y="200"/>
                    <a:pt x="896" y="55"/>
                  </a:cubicBezTo>
                  <a:cubicBezTo>
                    <a:pt x="804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1185;p53">
              <a:extLst>
                <a:ext uri="{FF2B5EF4-FFF2-40B4-BE49-F238E27FC236}">
                  <a16:creationId xmlns:a16="http://schemas.microsoft.com/office/drawing/2014/main" id="{954B3A0B-41B1-4022-AD83-0DEA6254FD48}"/>
                </a:ext>
              </a:extLst>
            </p:cNvPr>
            <p:cNvSpPr/>
            <p:nvPr/>
          </p:nvSpPr>
          <p:spPr>
            <a:xfrm>
              <a:off x="15502400" y="3376100"/>
              <a:ext cx="46375" cy="38775"/>
            </a:xfrm>
            <a:custGeom>
              <a:avLst/>
              <a:gdLst/>
              <a:ahLst/>
              <a:cxnLst/>
              <a:rect l="l" t="t" r="r" b="b"/>
              <a:pathLst>
                <a:path w="1855" h="1551" extrusionOk="0">
                  <a:moveTo>
                    <a:pt x="634" y="1"/>
                  </a:moveTo>
                  <a:cubicBezTo>
                    <a:pt x="363" y="1"/>
                    <a:pt x="139" y="181"/>
                    <a:pt x="0" y="455"/>
                  </a:cubicBezTo>
                  <a:cubicBezTo>
                    <a:pt x="453" y="666"/>
                    <a:pt x="979" y="1078"/>
                    <a:pt x="1305" y="1457"/>
                  </a:cubicBezTo>
                  <a:lnTo>
                    <a:pt x="1313" y="1467"/>
                  </a:lnTo>
                  <a:cubicBezTo>
                    <a:pt x="1350" y="1509"/>
                    <a:pt x="1393" y="1551"/>
                    <a:pt x="1444" y="1551"/>
                  </a:cubicBezTo>
                  <a:cubicBezTo>
                    <a:pt x="1449" y="1551"/>
                    <a:pt x="1455" y="1550"/>
                    <a:pt x="1461" y="1549"/>
                  </a:cubicBezTo>
                  <a:cubicBezTo>
                    <a:pt x="1480" y="1544"/>
                    <a:pt x="1499" y="1535"/>
                    <a:pt x="1515" y="1524"/>
                  </a:cubicBezTo>
                  <a:cubicBezTo>
                    <a:pt x="1643" y="1440"/>
                    <a:pt x="1732" y="1307"/>
                    <a:pt x="1764" y="1157"/>
                  </a:cubicBezTo>
                  <a:cubicBezTo>
                    <a:pt x="1854" y="707"/>
                    <a:pt x="1258" y="201"/>
                    <a:pt x="896" y="55"/>
                  </a:cubicBezTo>
                  <a:cubicBezTo>
                    <a:pt x="805" y="18"/>
                    <a:pt x="717" y="1"/>
                    <a:pt x="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1186;p53">
              <a:extLst>
                <a:ext uri="{FF2B5EF4-FFF2-40B4-BE49-F238E27FC236}">
                  <a16:creationId xmlns:a16="http://schemas.microsoft.com/office/drawing/2014/main" id="{A1B5B12F-5303-426F-8A86-15C89EA6B4A3}"/>
                </a:ext>
              </a:extLst>
            </p:cNvPr>
            <p:cNvSpPr/>
            <p:nvPr/>
          </p:nvSpPr>
          <p:spPr>
            <a:xfrm>
              <a:off x="15551475" y="2229100"/>
              <a:ext cx="696425" cy="1152875"/>
            </a:xfrm>
            <a:custGeom>
              <a:avLst/>
              <a:gdLst/>
              <a:ahLst/>
              <a:cxnLst/>
              <a:rect l="l" t="t" r="r" b="b"/>
              <a:pathLst>
                <a:path w="27857" h="46115" extrusionOk="0">
                  <a:moveTo>
                    <a:pt x="22310" y="1"/>
                  </a:moveTo>
                  <a:cubicBezTo>
                    <a:pt x="19827" y="1"/>
                    <a:pt x="17142" y="1434"/>
                    <a:pt x="17142" y="1434"/>
                  </a:cubicBezTo>
                  <a:cubicBezTo>
                    <a:pt x="17142" y="1434"/>
                    <a:pt x="2363" y="26581"/>
                    <a:pt x="1" y="44959"/>
                  </a:cubicBezTo>
                  <a:cubicBezTo>
                    <a:pt x="2039" y="45918"/>
                    <a:pt x="2790" y="46114"/>
                    <a:pt x="2790" y="46114"/>
                  </a:cubicBezTo>
                  <a:cubicBezTo>
                    <a:pt x="2790" y="46114"/>
                    <a:pt x="9822" y="31052"/>
                    <a:pt x="15788" y="22632"/>
                  </a:cubicBezTo>
                  <a:cubicBezTo>
                    <a:pt x="21754" y="14211"/>
                    <a:pt x="27857" y="6703"/>
                    <a:pt x="25962" y="2220"/>
                  </a:cubicBezTo>
                  <a:cubicBezTo>
                    <a:pt x="25247" y="527"/>
                    <a:pt x="23815" y="1"/>
                    <a:pt x="22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1187;p53">
              <a:extLst>
                <a:ext uri="{FF2B5EF4-FFF2-40B4-BE49-F238E27FC236}">
                  <a16:creationId xmlns:a16="http://schemas.microsoft.com/office/drawing/2014/main" id="{C62F0627-9829-4C1D-BEE7-F60887897558}"/>
                </a:ext>
              </a:extLst>
            </p:cNvPr>
            <p:cNvSpPr/>
            <p:nvPr/>
          </p:nvSpPr>
          <p:spPr>
            <a:xfrm>
              <a:off x="15721300" y="1518975"/>
              <a:ext cx="577825" cy="891800"/>
            </a:xfrm>
            <a:custGeom>
              <a:avLst/>
              <a:gdLst/>
              <a:ahLst/>
              <a:cxnLst/>
              <a:rect l="l" t="t" r="r" b="b"/>
              <a:pathLst>
                <a:path w="23113" h="35672" extrusionOk="0">
                  <a:moveTo>
                    <a:pt x="11038" y="0"/>
                  </a:moveTo>
                  <a:lnTo>
                    <a:pt x="8980" y="502"/>
                  </a:lnTo>
                  <a:cubicBezTo>
                    <a:pt x="8980" y="502"/>
                    <a:pt x="4456" y="1098"/>
                    <a:pt x="3740" y="8982"/>
                  </a:cubicBezTo>
                  <a:cubicBezTo>
                    <a:pt x="3023" y="16867"/>
                    <a:pt x="1" y="34469"/>
                    <a:pt x="1" y="34469"/>
                  </a:cubicBezTo>
                  <a:cubicBezTo>
                    <a:pt x="1" y="34469"/>
                    <a:pt x="6339" y="35672"/>
                    <a:pt x="12778" y="35672"/>
                  </a:cubicBezTo>
                  <a:cubicBezTo>
                    <a:pt x="16632" y="35672"/>
                    <a:pt x="20523" y="35241"/>
                    <a:pt x="23112" y="33863"/>
                  </a:cubicBezTo>
                  <a:cubicBezTo>
                    <a:pt x="20378" y="26224"/>
                    <a:pt x="19528" y="15248"/>
                    <a:pt x="18664" y="11927"/>
                  </a:cubicBezTo>
                  <a:cubicBezTo>
                    <a:pt x="17800" y="8607"/>
                    <a:pt x="16071" y="894"/>
                    <a:pt x="11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1188;p53">
              <a:extLst>
                <a:ext uri="{FF2B5EF4-FFF2-40B4-BE49-F238E27FC236}">
                  <a16:creationId xmlns:a16="http://schemas.microsoft.com/office/drawing/2014/main" id="{2E9D8DA8-47DD-490F-B1CC-966F9851E1F5}"/>
                </a:ext>
              </a:extLst>
            </p:cNvPr>
            <p:cNvSpPr/>
            <p:nvPr/>
          </p:nvSpPr>
          <p:spPr>
            <a:xfrm>
              <a:off x="15776775" y="1678125"/>
              <a:ext cx="650100" cy="597775"/>
            </a:xfrm>
            <a:custGeom>
              <a:avLst/>
              <a:gdLst/>
              <a:ahLst/>
              <a:cxnLst/>
              <a:rect l="l" t="t" r="r" b="b"/>
              <a:pathLst>
                <a:path w="26004" h="23911" extrusionOk="0">
                  <a:moveTo>
                    <a:pt x="23141" y="1"/>
                  </a:moveTo>
                  <a:lnTo>
                    <a:pt x="1" y="3200"/>
                  </a:lnTo>
                  <a:lnTo>
                    <a:pt x="2863" y="23910"/>
                  </a:lnTo>
                  <a:lnTo>
                    <a:pt x="26004" y="20712"/>
                  </a:lnTo>
                  <a:lnTo>
                    <a:pt x="2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1189;p53">
              <a:extLst>
                <a:ext uri="{FF2B5EF4-FFF2-40B4-BE49-F238E27FC236}">
                  <a16:creationId xmlns:a16="http://schemas.microsoft.com/office/drawing/2014/main" id="{7ED44199-ACE1-476D-AA33-2284A38D038B}"/>
                </a:ext>
              </a:extLst>
            </p:cNvPr>
            <p:cNvSpPr/>
            <p:nvPr/>
          </p:nvSpPr>
          <p:spPr>
            <a:xfrm>
              <a:off x="15886150" y="1762425"/>
              <a:ext cx="446450" cy="336425"/>
            </a:xfrm>
            <a:custGeom>
              <a:avLst/>
              <a:gdLst/>
              <a:ahLst/>
              <a:cxnLst/>
              <a:rect l="l" t="t" r="r" b="b"/>
              <a:pathLst>
                <a:path w="17858" h="13457" extrusionOk="0">
                  <a:moveTo>
                    <a:pt x="6947" y="0"/>
                  </a:moveTo>
                  <a:cubicBezTo>
                    <a:pt x="6710" y="0"/>
                    <a:pt x="6477" y="35"/>
                    <a:pt x="6257" y="125"/>
                  </a:cubicBezTo>
                  <a:cubicBezTo>
                    <a:pt x="5614" y="386"/>
                    <a:pt x="5237" y="1045"/>
                    <a:pt x="4923" y="1665"/>
                  </a:cubicBezTo>
                  <a:cubicBezTo>
                    <a:pt x="3776" y="3927"/>
                    <a:pt x="2838" y="6292"/>
                    <a:pt x="2044" y="8700"/>
                  </a:cubicBezTo>
                  <a:cubicBezTo>
                    <a:pt x="1637" y="9933"/>
                    <a:pt x="0" y="13457"/>
                    <a:pt x="2237" y="13457"/>
                  </a:cubicBezTo>
                  <a:cubicBezTo>
                    <a:pt x="2375" y="13457"/>
                    <a:pt x="2528" y="13443"/>
                    <a:pt x="2696" y="13415"/>
                  </a:cubicBezTo>
                  <a:cubicBezTo>
                    <a:pt x="3950" y="13206"/>
                    <a:pt x="5270" y="12796"/>
                    <a:pt x="6457" y="12367"/>
                  </a:cubicBezTo>
                  <a:cubicBezTo>
                    <a:pt x="6610" y="12312"/>
                    <a:pt x="6766" y="12257"/>
                    <a:pt x="6929" y="12208"/>
                  </a:cubicBezTo>
                  <a:cubicBezTo>
                    <a:pt x="8611" y="11689"/>
                    <a:pt x="10211" y="10886"/>
                    <a:pt x="11866" y="10296"/>
                  </a:cubicBezTo>
                  <a:cubicBezTo>
                    <a:pt x="13011" y="9887"/>
                    <a:pt x="14145" y="9424"/>
                    <a:pt x="15190" y="8798"/>
                  </a:cubicBezTo>
                  <a:cubicBezTo>
                    <a:pt x="15996" y="8315"/>
                    <a:pt x="17326" y="7553"/>
                    <a:pt x="17517" y="6536"/>
                  </a:cubicBezTo>
                  <a:cubicBezTo>
                    <a:pt x="17858" y="4720"/>
                    <a:pt x="15343" y="3304"/>
                    <a:pt x="14105" y="2588"/>
                  </a:cubicBezTo>
                  <a:cubicBezTo>
                    <a:pt x="12204" y="1490"/>
                    <a:pt x="10132" y="679"/>
                    <a:pt x="8001" y="160"/>
                  </a:cubicBezTo>
                  <a:cubicBezTo>
                    <a:pt x="7658" y="76"/>
                    <a:pt x="7298" y="0"/>
                    <a:pt x="69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1190;p53">
              <a:extLst>
                <a:ext uri="{FF2B5EF4-FFF2-40B4-BE49-F238E27FC236}">
                  <a16:creationId xmlns:a16="http://schemas.microsoft.com/office/drawing/2014/main" id="{D8A0DE7A-4E70-4F0F-AD68-290B25CC899A}"/>
                </a:ext>
              </a:extLst>
            </p:cNvPr>
            <p:cNvSpPr/>
            <p:nvPr/>
          </p:nvSpPr>
          <p:spPr>
            <a:xfrm>
              <a:off x="15743050" y="1757900"/>
              <a:ext cx="684000" cy="562200"/>
            </a:xfrm>
            <a:custGeom>
              <a:avLst/>
              <a:gdLst/>
              <a:ahLst/>
              <a:cxnLst/>
              <a:rect l="l" t="t" r="r" b="b"/>
              <a:pathLst>
                <a:path w="27360" h="22488" extrusionOk="0">
                  <a:moveTo>
                    <a:pt x="1355" y="0"/>
                  </a:moveTo>
                  <a:lnTo>
                    <a:pt x="1" y="1677"/>
                  </a:lnTo>
                  <a:lnTo>
                    <a:pt x="2712" y="22488"/>
                  </a:lnTo>
                  <a:lnTo>
                    <a:pt x="25993" y="19268"/>
                  </a:lnTo>
                  <a:lnTo>
                    <a:pt x="27359" y="17512"/>
                  </a:lnTo>
                  <a:lnTo>
                    <a:pt x="4219" y="20711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1191;p53">
              <a:extLst>
                <a:ext uri="{FF2B5EF4-FFF2-40B4-BE49-F238E27FC236}">
                  <a16:creationId xmlns:a16="http://schemas.microsoft.com/office/drawing/2014/main" id="{8961B6FB-FB3D-4F35-8A1D-13A9BFA01A1D}"/>
                </a:ext>
              </a:extLst>
            </p:cNvPr>
            <p:cNvSpPr/>
            <p:nvPr/>
          </p:nvSpPr>
          <p:spPr>
            <a:xfrm>
              <a:off x="15925625" y="1822300"/>
              <a:ext cx="352825" cy="306950"/>
            </a:xfrm>
            <a:custGeom>
              <a:avLst/>
              <a:gdLst/>
              <a:ahLst/>
              <a:cxnLst/>
              <a:rect l="l" t="t" r="r" b="b"/>
              <a:pathLst>
                <a:path w="14113" h="12278" extrusionOk="0">
                  <a:moveTo>
                    <a:pt x="5485" y="1"/>
                  </a:moveTo>
                  <a:cubicBezTo>
                    <a:pt x="5067" y="1"/>
                    <a:pt x="4648" y="25"/>
                    <a:pt x="4239" y="52"/>
                  </a:cubicBezTo>
                  <a:cubicBezTo>
                    <a:pt x="4219" y="54"/>
                    <a:pt x="4196" y="54"/>
                    <a:pt x="4173" y="54"/>
                  </a:cubicBezTo>
                  <a:cubicBezTo>
                    <a:pt x="4030" y="54"/>
                    <a:pt x="3846" y="31"/>
                    <a:pt x="3682" y="31"/>
                  </a:cubicBezTo>
                  <a:cubicBezTo>
                    <a:pt x="3579" y="31"/>
                    <a:pt x="3483" y="40"/>
                    <a:pt x="3410" y="70"/>
                  </a:cubicBezTo>
                  <a:cubicBezTo>
                    <a:pt x="3121" y="192"/>
                    <a:pt x="3132" y="605"/>
                    <a:pt x="3039" y="853"/>
                  </a:cubicBezTo>
                  <a:cubicBezTo>
                    <a:pt x="2911" y="1192"/>
                    <a:pt x="2690" y="1490"/>
                    <a:pt x="2586" y="1841"/>
                  </a:cubicBezTo>
                  <a:cubicBezTo>
                    <a:pt x="2509" y="2103"/>
                    <a:pt x="2504" y="2382"/>
                    <a:pt x="2432" y="2646"/>
                  </a:cubicBezTo>
                  <a:cubicBezTo>
                    <a:pt x="2189" y="3537"/>
                    <a:pt x="1244" y="4093"/>
                    <a:pt x="977" y="4976"/>
                  </a:cubicBezTo>
                  <a:cubicBezTo>
                    <a:pt x="839" y="5430"/>
                    <a:pt x="895" y="5930"/>
                    <a:pt x="727" y="6374"/>
                  </a:cubicBezTo>
                  <a:cubicBezTo>
                    <a:pt x="613" y="6676"/>
                    <a:pt x="401" y="6931"/>
                    <a:pt x="248" y="7215"/>
                  </a:cubicBezTo>
                  <a:cubicBezTo>
                    <a:pt x="94" y="7500"/>
                    <a:pt x="0" y="7851"/>
                    <a:pt x="138" y="8143"/>
                  </a:cubicBezTo>
                  <a:cubicBezTo>
                    <a:pt x="203" y="8279"/>
                    <a:pt x="313" y="8392"/>
                    <a:pt x="355" y="8537"/>
                  </a:cubicBezTo>
                  <a:cubicBezTo>
                    <a:pt x="439" y="8829"/>
                    <a:pt x="216" y="9113"/>
                    <a:pt x="152" y="9410"/>
                  </a:cubicBezTo>
                  <a:cubicBezTo>
                    <a:pt x="60" y="9840"/>
                    <a:pt x="358" y="10317"/>
                    <a:pt x="785" y="10421"/>
                  </a:cubicBezTo>
                  <a:cubicBezTo>
                    <a:pt x="1076" y="10492"/>
                    <a:pt x="1403" y="10408"/>
                    <a:pt x="1674" y="10540"/>
                  </a:cubicBezTo>
                  <a:cubicBezTo>
                    <a:pt x="2019" y="10708"/>
                    <a:pt x="2120" y="11137"/>
                    <a:pt x="2243" y="11501"/>
                  </a:cubicBezTo>
                  <a:cubicBezTo>
                    <a:pt x="2356" y="11839"/>
                    <a:pt x="2610" y="12208"/>
                    <a:pt x="2948" y="12208"/>
                  </a:cubicBezTo>
                  <a:cubicBezTo>
                    <a:pt x="2974" y="12208"/>
                    <a:pt x="3002" y="12206"/>
                    <a:pt x="3029" y="12201"/>
                  </a:cubicBezTo>
                  <a:cubicBezTo>
                    <a:pt x="3259" y="12160"/>
                    <a:pt x="3424" y="11949"/>
                    <a:pt x="3501" y="11728"/>
                  </a:cubicBezTo>
                  <a:cubicBezTo>
                    <a:pt x="3577" y="11509"/>
                    <a:pt x="3586" y="11271"/>
                    <a:pt x="3633" y="11043"/>
                  </a:cubicBezTo>
                  <a:cubicBezTo>
                    <a:pt x="3659" y="10921"/>
                    <a:pt x="3701" y="10792"/>
                    <a:pt x="3802" y="10718"/>
                  </a:cubicBezTo>
                  <a:cubicBezTo>
                    <a:pt x="3858" y="10676"/>
                    <a:pt x="3922" y="10658"/>
                    <a:pt x="3987" y="10658"/>
                  </a:cubicBezTo>
                  <a:cubicBezTo>
                    <a:pt x="4150" y="10658"/>
                    <a:pt x="4328" y="10768"/>
                    <a:pt x="4451" y="10893"/>
                  </a:cubicBezTo>
                  <a:cubicBezTo>
                    <a:pt x="4789" y="11236"/>
                    <a:pt x="5007" y="11690"/>
                    <a:pt x="5374" y="12001"/>
                  </a:cubicBezTo>
                  <a:cubicBezTo>
                    <a:pt x="5574" y="12171"/>
                    <a:pt x="5852" y="12278"/>
                    <a:pt x="6111" y="12278"/>
                  </a:cubicBezTo>
                  <a:cubicBezTo>
                    <a:pt x="6328" y="12278"/>
                    <a:pt x="6531" y="12202"/>
                    <a:pt x="6661" y="12024"/>
                  </a:cubicBezTo>
                  <a:cubicBezTo>
                    <a:pt x="6879" y="11727"/>
                    <a:pt x="6782" y="11315"/>
                    <a:pt x="6707" y="10955"/>
                  </a:cubicBezTo>
                  <a:cubicBezTo>
                    <a:pt x="6632" y="10594"/>
                    <a:pt x="6621" y="10145"/>
                    <a:pt x="6927" y="9938"/>
                  </a:cubicBezTo>
                  <a:cubicBezTo>
                    <a:pt x="7090" y="10069"/>
                    <a:pt x="7186" y="10266"/>
                    <a:pt x="7327" y="10421"/>
                  </a:cubicBezTo>
                  <a:cubicBezTo>
                    <a:pt x="7432" y="10537"/>
                    <a:pt x="7587" y="10631"/>
                    <a:pt x="7736" y="10631"/>
                  </a:cubicBezTo>
                  <a:cubicBezTo>
                    <a:pt x="7787" y="10631"/>
                    <a:pt x="7837" y="10620"/>
                    <a:pt x="7884" y="10596"/>
                  </a:cubicBezTo>
                  <a:cubicBezTo>
                    <a:pt x="8260" y="10400"/>
                    <a:pt x="7953" y="9703"/>
                    <a:pt x="8293" y="9450"/>
                  </a:cubicBezTo>
                  <a:cubicBezTo>
                    <a:pt x="8357" y="9402"/>
                    <a:pt x="8427" y="9381"/>
                    <a:pt x="8499" y="9381"/>
                  </a:cubicBezTo>
                  <a:cubicBezTo>
                    <a:pt x="8716" y="9381"/>
                    <a:pt x="8951" y="9565"/>
                    <a:pt x="9101" y="9752"/>
                  </a:cubicBezTo>
                  <a:cubicBezTo>
                    <a:pt x="9419" y="10149"/>
                    <a:pt x="9679" y="10602"/>
                    <a:pt x="10078" y="10917"/>
                  </a:cubicBezTo>
                  <a:cubicBezTo>
                    <a:pt x="10323" y="11112"/>
                    <a:pt x="10645" y="11240"/>
                    <a:pt x="10951" y="11240"/>
                  </a:cubicBezTo>
                  <a:cubicBezTo>
                    <a:pt x="11143" y="11240"/>
                    <a:pt x="11330" y="11189"/>
                    <a:pt x="11488" y="11072"/>
                  </a:cubicBezTo>
                  <a:cubicBezTo>
                    <a:pt x="11905" y="10763"/>
                    <a:pt x="11937" y="10135"/>
                    <a:pt x="11767" y="9645"/>
                  </a:cubicBezTo>
                  <a:cubicBezTo>
                    <a:pt x="11597" y="9153"/>
                    <a:pt x="11275" y="8728"/>
                    <a:pt x="11098" y="8240"/>
                  </a:cubicBezTo>
                  <a:cubicBezTo>
                    <a:pt x="11074" y="8171"/>
                    <a:pt x="11051" y="8097"/>
                    <a:pt x="11068" y="8027"/>
                  </a:cubicBezTo>
                  <a:cubicBezTo>
                    <a:pt x="11097" y="7900"/>
                    <a:pt x="11223" y="7848"/>
                    <a:pt x="11359" y="7848"/>
                  </a:cubicBezTo>
                  <a:cubicBezTo>
                    <a:pt x="11439" y="7848"/>
                    <a:pt x="11522" y="7866"/>
                    <a:pt x="11592" y="7897"/>
                  </a:cubicBezTo>
                  <a:cubicBezTo>
                    <a:pt x="11747" y="7966"/>
                    <a:pt x="11907" y="8070"/>
                    <a:pt x="12070" y="8070"/>
                  </a:cubicBezTo>
                  <a:cubicBezTo>
                    <a:pt x="12104" y="8070"/>
                    <a:pt x="12139" y="8066"/>
                    <a:pt x="12173" y="8055"/>
                  </a:cubicBezTo>
                  <a:cubicBezTo>
                    <a:pt x="12462" y="7964"/>
                    <a:pt x="12470" y="7557"/>
                    <a:pt x="12654" y="7316"/>
                  </a:cubicBezTo>
                  <a:cubicBezTo>
                    <a:pt x="12826" y="7091"/>
                    <a:pt x="13138" y="7033"/>
                    <a:pt x="13360" y="6858"/>
                  </a:cubicBezTo>
                  <a:cubicBezTo>
                    <a:pt x="13703" y="6587"/>
                    <a:pt x="13755" y="6021"/>
                    <a:pt x="13468" y="5693"/>
                  </a:cubicBezTo>
                  <a:cubicBezTo>
                    <a:pt x="13900" y="5622"/>
                    <a:pt x="14112" y="5068"/>
                    <a:pt x="13969" y="4653"/>
                  </a:cubicBezTo>
                  <a:cubicBezTo>
                    <a:pt x="13826" y="4239"/>
                    <a:pt x="13443" y="3957"/>
                    <a:pt x="13056" y="3750"/>
                  </a:cubicBezTo>
                  <a:cubicBezTo>
                    <a:pt x="12014" y="3192"/>
                    <a:pt x="10783" y="2978"/>
                    <a:pt x="9862" y="2236"/>
                  </a:cubicBezTo>
                  <a:cubicBezTo>
                    <a:pt x="9302" y="1785"/>
                    <a:pt x="8892" y="1164"/>
                    <a:pt x="8315" y="738"/>
                  </a:cubicBezTo>
                  <a:cubicBezTo>
                    <a:pt x="7512" y="144"/>
                    <a:pt x="6504" y="1"/>
                    <a:pt x="5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1192;p53">
              <a:extLst>
                <a:ext uri="{FF2B5EF4-FFF2-40B4-BE49-F238E27FC236}">
                  <a16:creationId xmlns:a16="http://schemas.microsoft.com/office/drawing/2014/main" id="{EA1E9808-0936-4D4B-BD74-F1824FEFD985}"/>
                </a:ext>
              </a:extLst>
            </p:cNvPr>
            <p:cNvSpPr/>
            <p:nvPr/>
          </p:nvSpPr>
          <p:spPr>
            <a:xfrm>
              <a:off x="16000250" y="1762425"/>
              <a:ext cx="332350" cy="209100"/>
            </a:xfrm>
            <a:custGeom>
              <a:avLst/>
              <a:gdLst/>
              <a:ahLst/>
              <a:cxnLst/>
              <a:rect l="l" t="t" r="r" b="b"/>
              <a:pathLst>
                <a:path w="13294" h="8364" extrusionOk="0">
                  <a:moveTo>
                    <a:pt x="2383" y="0"/>
                  </a:moveTo>
                  <a:cubicBezTo>
                    <a:pt x="2146" y="0"/>
                    <a:pt x="1913" y="35"/>
                    <a:pt x="1693" y="125"/>
                  </a:cubicBezTo>
                  <a:cubicBezTo>
                    <a:pt x="1050" y="386"/>
                    <a:pt x="673" y="1045"/>
                    <a:pt x="359" y="1665"/>
                  </a:cubicBezTo>
                  <a:cubicBezTo>
                    <a:pt x="237" y="1905"/>
                    <a:pt x="119" y="2148"/>
                    <a:pt x="1" y="2390"/>
                  </a:cubicBezTo>
                  <a:cubicBezTo>
                    <a:pt x="178" y="2632"/>
                    <a:pt x="482" y="2778"/>
                    <a:pt x="785" y="2812"/>
                  </a:cubicBezTo>
                  <a:cubicBezTo>
                    <a:pt x="846" y="2819"/>
                    <a:pt x="906" y="2822"/>
                    <a:pt x="967" y="2822"/>
                  </a:cubicBezTo>
                  <a:cubicBezTo>
                    <a:pt x="1273" y="2822"/>
                    <a:pt x="1579" y="2744"/>
                    <a:pt x="1876" y="2661"/>
                  </a:cubicBezTo>
                  <a:lnTo>
                    <a:pt x="1876" y="2661"/>
                  </a:lnTo>
                  <a:cubicBezTo>
                    <a:pt x="1765" y="3086"/>
                    <a:pt x="2107" y="3501"/>
                    <a:pt x="2478" y="3736"/>
                  </a:cubicBezTo>
                  <a:cubicBezTo>
                    <a:pt x="2920" y="4014"/>
                    <a:pt x="3441" y="4158"/>
                    <a:pt x="3963" y="4158"/>
                  </a:cubicBezTo>
                  <a:cubicBezTo>
                    <a:pt x="4246" y="4158"/>
                    <a:pt x="4528" y="4116"/>
                    <a:pt x="4797" y="4030"/>
                  </a:cubicBezTo>
                  <a:cubicBezTo>
                    <a:pt x="5148" y="4936"/>
                    <a:pt x="6113" y="5539"/>
                    <a:pt x="7074" y="5539"/>
                  </a:cubicBezTo>
                  <a:cubicBezTo>
                    <a:pt x="7282" y="5539"/>
                    <a:pt x="7489" y="5511"/>
                    <a:pt x="7691" y="5452"/>
                  </a:cubicBezTo>
                  <a:cubicBezTo>
                    <a:pt x="7752" y="6006"/>
                    <a:pt x="8196" y="6496"/>
                    <a:pt x="8741" y="6613"/>
                  </a:cubicBezTo>
                  <a:cubicBezTo>
                    <a:pt x="8956" y="6659"/>
                    <a:pt x="9180" y="6651"/>
                    <a:pt x="9392" y="6707"/>
                  </a:cubicBezTo>
                  <a:cubicBezTo>
                    <a:pt x="10148" y="6909"/>
                    <a:pt x="10477" y="7808"/>
                    <a:pt x="11125" y="8248"/>
                  </a:cubicBezTo>
                  <a:cubicBezTo>
                    <a:pt x="11191" y="8291"/>
                    <a:pt x="11261" y="8330"/>
                    <a:pt x="11334" y="8363"/>
                  </a:cubicBezTo>
                  <a:cubicBezTo>
                    <a:pt x="12049" y="7900"/>
                    <a:pt x="12812" y="7288"/>
                    <a:pt x="12953" y="6536"/>
                  </a:cubicBezTo>
                  <a:cubicBezTo>
                    <a:pt x="13294" y="4720"/>
                    <a:pt x="10779" y="3304"/>
                    <a:pt x="9541" y="2588"/>
                  </a:cubicBezTo>
                  <a:cubicBezTo>
                    <a:pt x="7640" y="1490"/>
                    <a:pt x="5568" y="679"/>
                    <a:pt x="3437" y="160"/>
                  </a:cubicBezTo>
                  <a:cubicBezTo>
                    <a:pt x="3094" y="76"/>
                    <a:pt x="2734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1193;p53">
              <a:extLst>
                <a:ext uri="{FF2B5EF4-FFF2-40B4-BE49-F238E27FC236}">
                  <a16:creationId xmlns:a16="http://schemas.microsoft.com/office/drawing/2014/main" id="{C499F3C9-1063-4220-AE1A-926E48CE4FDB}"/>
                </a:ext>
              </a:extLst>
            </p:cNvPr>
            <p:cNvSpPr/>
            <p:nvPr/>
          </p:nvSpPr>
          <p:spPr>
            <a:xfrm>
              <a:off x="16019775" y="1870100"/>
              <a:ext cx="63750" cy="49425"/>
            </a:xfrm>
            <a:custGeom>
              <a:avLst/>
              <a:gdLst/>
              <a:ahLst/>
              <a:cxnLst/>
              <a:rect l="l" t="t" r="r" b="b"/>
              <a:pathLst>
                <a:path w="2550" h="1977" extrusionOk="0">
                  <a:moveTo>
                    <a:pt x="1195" y="1"/>
                  </a:moveTo>
                  <a:cubicBezTo>
                    <a:pt x="1023" y="1"/>
                    <a:pt x="852" y="41"/>
                    <a:pt x="690" y="133"/>
                  </a:cubicBezTo>
                  <a:cubicBezTo>
                    <a:pt x="371" y="315"/>
                    <a:pt x="156" y="601"/>
                    <a:pt x="61" y="954"/>
                  </a:cubicBezTo>
                  <a:cubicBezTo>
                    <a:pt x="19" y="1102"/>
                    <a:pt x="0" y="1265"/>
                    <a:pt x="53" y="1410"/>
                  </a:cubicBezTo>
                  <a:cubicBezTo>
                    <a:pt x="104" y="1550"/>
                    <a:pt x="235" y="1668"/>
                    <a:pt x="382" y="1668"/>
                  </a:cubicBezTo>
                  <a:cubicBezTo>
                    <a:pt x="389" y="1668"/>
                    <a:pt x="395" y="1668"/>
                    <a:pt x="401" y="1667"/>
                  </a:cubicBezTo>
                  <a:cubicBezTo>
                    <a:pt x="588" y="1655"/>
                    <a:pt x="713" y="1470"/>
                    <a:pt x="779" y="1293"/>
                  </a:cubicBezTo>
                  <a:cubicBezTo>
                    <a:pt x="800" y="1236"/>
                    <a:pt x="819" y="1177"/>
                    <a:pt x="860" y="1131"/>
                  </a:cubicBezTo>
                  <a:cubicBezTo>
                    <a:pt x="899" y="1087"/>
                    <a:pt x="958" y="1066"/>
                    <a:pt x="1016" y="1066"/>
                  </a:cubicBezTo>
                  <a:cubicBezTo>
                    <a:pt x="1089" y="1066"/>
                    <a:pt x="1162" y="1098"/>
                    <a:pt x="1200" y="1160"/>
                  </a:cubicBezTo>
                  <a:cubicBezTo>
                    <a:pt x="1291" y="1300"/>
                    <a:pt x="1195" y="1487"/>
                    <a:pt x="1226" y="1650"/>
                  </a:cubicBezTo>
                  <a:cubicBezTo>
                    <a:pt x="1258" y="1819"/>
                    <a:pt x="1423" y="1936"/>
                    <a:pt x="1592" y="1970"/>
                  </a:cubicBezTo>
                  <a:cubicBezTo>
                    <a:pt x="1612" y="1974"/>
                    <a:pt x="1633" y="1977"/>
                    <a:pt x="1653" y="1977"/>
                  </a:cubicBezTo>
                  <a:cubicBezTo>
                    <a:pt x="1670" y="1977"/>
                    <a:pt x="1687" y="1974"/>
                    <a:pt x="1704" y="1969"/>
                  </a:cubicBezTo>
                  <a:cubicBezTo>
                    <a:pt x="1777" y="1942"/>
                    <a:pt x="1805" y="1853"/>
                    <a:pt x="1812" y="1775"/>
                  </a:cubicBezTo>
                  <a:cubicBezTo>
                    <a:pt x="1829" y="1574"/>
                    <a:pt x="1762" y="1372"/>
                    <a:pt x="1777" y="1169"/>
                  </a:cubicBezTo>
                  <a:cubicBezTo>
                    <a:pt x="1782" y="1102"/>
                    <a:pt x="1809" y="1077"/>
                    <a:pt x="1849" y="1077"/>
                  </a:cubicBezTo>
                  <a:cubicBezTo>
                    <a:pt x="1953" y="1077"/>
                    <a:pt x="2138" y="1248"/>
                    <a:pt x="2205" y="1252"/>
                  </a:cubicBezTo>
                  <a:cubicBezTo>
                    <a:pt x="2211" y="1252"/>
                    <a:pt x="2217" y="1253"/>
                    <a:pt x="2223" y="1253"/>
                  </a:cubicBezTo>
                  <a:cubicBezTo>
                    <a:pt x="2549" y="1253"/>
                    <a:pt x="2539" y="809"/>
                    <a:pt x="2391" y="628"/>
                  </a:cubicBezTo>
                  <a:cubicBezTo>
                    <a:pt x="2337" y="562"/>
                    <a:pt x="2278" y="501"/>
                    <a:pt x="2215" y="443"/>
                  </a:cubicBezTo>
                  <a:cubicBezTo>
                    <a:pt x="1936" y="187"/>
                    <a:pt x="1565" y="1"/>
                    <a:pt x="1195" y="1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1194;p53">
              <a:extLst>
                <a:ext uri="{FF2B5EF4-FFF2-40B4-BE49-F238E27FC236}">
                  <a16:creationId xmlns:a16="http://schemas.microsoft.com/office/drawing/2014/main" id="{D083C997-AA58-4FF2-9280-8AE81D57B16D}"/>
                </a:ext>
              </a:extLst>
            </p:cNvPr>
            <p:cNvSpPr/>
            <p:nvPr/>
          </p:nvSpPr>
          <p:spPr>
            <a:xfrm>
              <a:off x="16059150" y="1988050"/>
              <a:ext cx="50225" cy="42950"/>
            </a:xfrm>
            <a:custGeom>
              <a:avLst/>
              <a:gdLst/>
              <a:ahLst/>
              <a:cxnLst/>
              <a:rect l="l" t="t" r="r" b="b"/>
              <a:pathLst>
                <a:path w="2009" h="1718" extrusionOk="0">
                  <a:moveTo>
                    <a:pt x="1082" y="0"/>
                  </a:moveTo>
                  <a:cubicBezTo>
                    <a:pt x="728" y="0"/>
                    <a:pt x="379" y="129"/>
                    <a:pt x="191" y="448"/>
                  </a:cubicBezTo>
                  <a:cubicBezTo>
                    <a:pt x="36" y="712"/>
                    <a:pt x="0" y="1009"/>
                    <a:pt x="78" y="1302"/>
                  </a:cubicBezTo>
                  <a:cubicBezTo>
                    <a:pt x="109" y="1427"/>
                    <a:pt x="164" y="1552"/>
                    <a:pt x="262" y="1635"/>
                  </a:cubicBezTo>
                  <a:cubicBezTo>
                    <a:pt x="322" y="1686"/>
                    <a:pt x="402" y="1717"/>
                    <a:pt x="480" y="1717"/>
                  </a:cubicBezTo>
                  <a:cubicBezTo>
                    <a:pt x="529" y="1717"/>
                    <a:pt x="578" y="1705"/>
                    <a:pt x="620" y="1676"/>
                  </a:cubicBezTo>
                  <a:cubicBezTo>
                    <a:pt x="751" y="1591"/>
                    <a:pt x="763" y="1404"/>
                    <a:pt x="738" y="1250"/>
                  </a:cubicBezTo>
                  <a:cubicBezTo>
                    <a:pt x="729" y="1200"/>
                    <a:pt x="719" y="1148"/>
                    <a:pt x="729" y="1098"/>
                  </a:cubicBezTo>
                  <a:cubicBezTo>
                    <a:pt x="746" y="1016"/>
                    <a:pt x="830" y="959"/>
                    <a:pt x="913" y="959"/>
                  </a:cubicBezTo>
                  <a:cubicBezTo>
                    <a:pt x="938" y="959"/>
                    <a:pt x="964" y="965"/>
                    <a:pt x="987" y="977"/>
                  </a:cubicBezTo>
                  <a:cubicBezTo>
                    <a:pt x="1110" y="1042"/>
                    <a:pt x="1119" y="1216"/>
                    <a:pt x="1209" y="1322"/>
                  </a:cubicBezTo>
                  <a:cubicBezTo>
                    <a:pt x="1271" y="1394"/>
                    <a:pt x="1365" y="1425"/>
                    <a:pt x="1461" y="1425"/>
                  </a:cubicBezTo>
                  <a:cubicBezTo>
                    <a:pt x="1511" y="1425"/>
                    <a:pt x="1561" y="1417"/>
                    <a:pt x="1607" y="1402"/>
                  </a:cubicBezTo>
                  <a:cubicBezTo>
                    <a:pt x="1638" y="1393"/>
                    <a:pt x="1665" y="1376"/>
                    <a:pt x="1687" y="1354"/>
                  </a:cubicBezTo>
                  <a:cubicBezTo>
                    <a:pt x="1729" y="1304"/>
                    <a:pt x="1713" y="1228"/>
                    <a:pt x="1685" y="1169"/>
                  </a:cubicBezTo>
                  <a:cubicBezTo>
                    <a:pt x="1613" y="1016"/>
                    <a:pt x="1481" y="898"/>
                    <a:pt x="1408" y="746"/>
                  </a:cubicBezTo>
                  <a:cubicBezTo>
                    <a:pt x="1361" y="647"/>
                    <a:pt x="1441" y="630"/>
                    <a:pt x="1536" y="630"/>
                  </a:cubicBezTo>
                  <a:cubicBezTo>
                    <a:pt x="1591" y="630"/>
                    <a:pt x="1650" y="635"/>
                    <a:pt x="1695" y="635"/>
                  </a:cubicBezTo>
                  <a:cubicBezTo>
                    <a:pt x="1720" y="635"/>
                    <a:pt x="1740" y="634"/>
                    <a:pt x="1751" y="628"/>
                  </a:cubicBezTo>
                  <a:cubicBezTo>
                    <a:pt x="2008" y="497"/>
                    <a:pt x="1813" y="169"/>
                    <a:pt x="1627" y="99"/>
                  </a:cubicBezTo>
                  <a:cubicBezTo>
                    <a:pt x="1560" y="75"/>
                    <a:pt x="1492" y="55"/>
                    <a:pt x="1423" y="39"/>
                  </a:cubicBezTo>
                  <a:cubicBezTo>
                    <a:pt x="1313" y="14"/>
                    <a:pt x="1197" y="0"/>
                    <a:pt x="1082" y="0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1195;p53">
              <a:extLst>
                <a:ext uri="{FF2B5EF4-FFF2-40B4-BE49-F238E27FC236}">
                  <a16:creationId xmlns:a16="http://schemas.microsoft.com/office/drawing/2014/main" id="{273725C2-3936-4535-95A4-9B4FCD06217D}"/>
                </a:ext>
              </a:extLst>
            </p:cNvPr>
            <p:cNvSpPr/>
            <p:nvPr/>
          </p:nvSpPr>
          <p:spPr>
            <a:xfrm>
              <a:off x="15998800" y="1975050"/>
              <a:ext cx="13450" cy="10150"/>
            </a:xfrm>
            <a:custGeom>
              <a:avLst/>
              <a:gdLst/>
              <a:ahLst/>
              <a:cxnLst/>
              <a:rect l="l" t="t" r="r" b="b"/>
              <a:pathLst>
                <a:path w="538" h="406" extrusionOk="0">
                  <a:moveTo>
                    <a:pt x="247" y="1"/>
                  </a:moveTo>
                  <a:cubicBezTo>
                    <a:pt x="182" y="1"/>
                    <a:pt x="114" y="39"/>
                    <a:pt x="67" y="138"/>
                  </a:cubicBezTo>
                  <a:cubicBezTo>
                    <a:pt x="0" y="280"/>
                    <a:pt x="124" y="405"/>
                    <a:pt x="254" y="405"/>
                  </a:cubicBezTo>
                  <a:cubicBezTo>
                    <a:pt x="301" y="405"/>
                    <a:pt x="348" y="389"/>
                    <a:pt x="388" y="351"/>
                  </a:cubicBezTo>
                  <a:cubicBezTo>
                    <a:pt x="537" y="206"/>
                    <a:pt x="398" y="1"/>
                    <a:pt x="247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1196;p53">
              <a:extLst>
                <a:ext uri="{FF2B5EF4-FFF2-40B4-BE49-F238E27FC236}">
                  <a16:creationId xmlns:a16="http://schemas.microsoft.com/office/drawing/2014/main" id="{EA4C5AB9-677D-431D-973A-D47437B1B597}"/>
                </a:ext>
              </a:extLst>
            </p:cNvPr>
            <p:cNvSpPr/>
            <p:nvPr/>
          </p:nvSpPr>
          <p:spPr>
            <a:xfrm>
              <a:off x="15965125" y="1989800"/>
              <a:ext cx="16675" cy="16125"/>
            </a:xfrm>
            <a:custGeom>
              <a:avLst/>
              <a:gdLst/>
              <a:ahLst/>
              <a:cxnLst/>
              <a:rect l="l" t="t" r="r" b="b"/>
              <a:pathLst>
                <a:path w="667" h="645" extrusionOk="0">
                  <a:moveTo>
                    <a:pt x="296" y="1"/>
                  </a:moveTo>
                  <a:cubicBezTo>
                    <a:pt x="276" y="1"/>
                    <a:pt x="255" y="3"/>
                    <a:pt x="236" y="8"/>
                  </a:cubicBezTo>
                  <a:cubicBezTo>
                    <a:pt x="75" y="48"/>
                    <a:pt x="1" y="197"/>
                    <a:pt x="6" y="355"/>
                  </a:cubicBezTo>
                  <a:cubicBezTo>
                    <a:pt x="12" y="529"/>
                    <a:pt x="157" y="644"/>
                    <a:pt x="307" y="644"/>
                  </a:cubicBezTo>
                  <a:cubicBezTo>
                    <a:pt x="377" y="644"/>
                    <a:pt x="448" y="620"/>
                    <a:pt x="507" y="565"/>
                  </a:cubicBezTo>
                  <a:cubicBezTo>
                    <a:pt x="538" y="534"/>
                    <a:pt x="564" y="502"/>
                    <a:pt x="587" y="464"/>
                  </a:cubicBezTo>
                  <a:cubicBezTo>
                    <a:pt x="612" y="424"/>
                    <a:pt x="636" y="382"/>
                    <a:pt x="643" y="334"/>
                  </a:cubicBezTo>
                  <a:cubicBezTo>
                    <a:pt x="666" y="155"/>
                    <a:pt x="465" y="1"/>
                    <a:pt x="29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1197;p53">
              <a:extLst>
                <a:ext uri="{FF2B5EF4-FFF2-40B4-BE49-F238E27FC236}">
                  <a16:creationId xmlns:a16="http://schemas.microsoft.com/office/drawing/2014/main" id="{344C0166-89D3-43EB-9AFA-6CDF31354946}"/>
                </a:ext>
              </a:extLst>
            </p:cNvPr>
            <p:cNvSpPr/>
            <p:nvPr/>
          </p:nvSpPr>
          <p:spPr>
            <a:xfrm>
              <a:off x="15993475" y="19988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50" y="1"/>
                  </a:moveTo>
                  <a:cubicBezTo>
                    <a:pt x="235" y="1"/>
                    <a:pt x="220" y="3"/>
                    <a:pt x="204" y="8"/>
                  </a:cubicBezTo>
                  <a:cubicBezTo>
                    <a:pt x="74" y="47"/>
                    <a:pt x="0" y="186"/>
                    <a:pt x="56" y="312"/>
                  </a:cubicBezTo>
                  <a:cubicBezTo>
                    <a:pt x="95" y="394"/>
                    <a:pt x="176" y="449"/>
                    <a:pt x="268" y="455"/>
                  </a:cubicBezTo>
                  <a:cubicBezTo>
                    <a:pt x="271" y="455"/>
                    <a:pt x="274" y="455"/>
                    <a:pt x="278" y="455"/>
                  </a:cubicBezTo>
                  <a:cubicBezTo>
                    <a:pt x="295" y="455"/>
                    <a:pt x="312" y="453"/>
                    <a:pt x="328" y="447"/>
                  </a:cubicBezTo>
                  <a:cubicBezTo>
                    <a:pt x="424" y="421"/>
                    <a:pt x="456" y="341"/>
                    <a:pt x="448" y="256"/>
                  </a:cubicBezTo>
                  <a:cubicBezTo>
                    <a:pt x="438" y="146"/>
                    <a:pt x="365" y="1"/>
                    <a:pt x="250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1198;p53">
              <a:extLst>
                <a:ext uri="{FF2B5EF4-FFF2-40B4-BE49-F238E27FC236}">
                  <a16:creationId xmlns:a16="http://schemas.microsoft.com/office/drawing/2014/main" id="{02236F2A-6633-406F-8E7A-4DFAEEAE04F3}"/>
                </a:ext>
              </a:extLst>
            </p:cNvPr>
            <p:cNvSpPr/>
            <p:nvPr/>
          </p:nvSpPr>
          <p:spPr>
            <a:xfrm>
              <a:off x="15984350" y="2027475"/>
              <a:ext cx="12425" cy="10750"/>
            </a:xfrm>
            <a:custGeom>
              <a:avLst/>
              <a:gdLst/>
              <a:ahLst/>
              <a:cxnLst/>
              <a:rect l="l" t="t" r="r" b="b"/>
              <a:pathLst>
                <a:path w="497" h="430" extrusionOk="0">
                  <a:moveTo>
                    <a:pt x="289" y="0"/>
                  </a:moveTo>
                  <a:cubicBezTo>
                    <a:pt x="149" y="0"/>
                    <a:pt x="0" y="148"/>
                    <a:pt x="71" y="298"/>
                  </a:cubicBezTo>
                  <a:cubicBezTo>
                    <a:pt x="106" y="372"/>
                    <a:pt x="178" y="422"/>
                    <a:pt x="261" y="430"/>
                  </a:cubicBezTo>
                  <a:cubicBezTo>
                    <a:pt x="265" y="430"/>
                    <a:pt x="268" y="430"/>
                    <a:pt x="272" y="430"/>
                  </a:cubicBezTo>
                  <a:cubicBezTo>
                    <a:pt x="350" y="430"/>
                    <a:pt x="423" y="387"/>
                    <a:pt x="461" y="318"/>
                  </a:cubicBezTo>
                  <a:cubicBezTo>
                    <a:pt x="497" y="248"/>
                    <a:pt x="489" y="159"/>
                    <a:pt x="448" y="92"/>
                  </a:cubicBezTo>
                  <a:cubicBezTo>
                    <a:pt x="408" y="27"/>
                    <a:pt x="349" y="0"/>
                    <a:pt x="289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1199;p53">
              <a:extLst>
                <a:ext uri="{FF2B5EF4-FFF2-40B4-BE49-F238E27FC236}">
                  <a16:creationId xmlns:a16="http://schemas.microsoft.com/office/drawing/2014/main" id="{30E0E3E5-85CA-4493-89A6-13CDC2308357}"/>
                </a:ext>
              </a:extLst>
            </p:cNvPr>
            <p:cNvSpPr/>
            <p:nvPr/>
          </p:nvSpPr>
          <p:spPr>
            <a:xfrm>
              <a:off x="16018600" y="2004800"/>
              <a:ext cx="8800" cy="8100"/>
            </a:xfrm>
            <a:custGeom>
              <a:avLst/>
              <a:gdLst/>
              <a:ahLst/>
              <a:cxnLst/>
              <a:rect l="l" t="t" r="r" b="b"/>
              <a:pathLst>
                <a:path w="352" h="324" extrusionOk="0">
                  <a:moveTo>
                    <a:pt x="195" y="0"/>
                  </a:moveTo>
                  <a:cubicBezTo>
                    <a:pt x="138" y="0"/>
                    <a:pt x="79" y="34"/>
                    <a:pt x="48" y="106"/>
                  </a:cubicBezTo>
                  <a:cubicBezTo>
                    <a:pt x="1" y="218"/>
                    <a:pt x="62" y="324"/>
                    <a:pt x="177" y="324"/>
                  </a:cubicBezTo>
                  <a:cubicBezTo>
                    <a:pt x="187" y="324"/>
                    <a:pt x="196" y="323"/>
                    <a:pt x="206" y="322"/>
                  </a:cubicBezTo>
                  <a:cubicBezTo>
                    <a:pt x="278" y="309"/>
                    <a:pt x="333" y="252"/>
                    <a:pt x="340" y="180"/>
                  </a:cubicBezTo>
                  <a:cubicBezTo>
                    <a:pt x="351" y="66"/>
                    <a:pt x="275" y="0"/>
                    <a:pt x="19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1200;p53">
              <a:extLst>
                <a:ext uri="{FF2B5EF4-FFF2-40B4-BE49-F238E27FC236}">
                  <a16:creationId xmlns:a16="http://schemas.microsoft.com/office/drawing/2014/main" id="{4A150F88-F742-441F-908C-F55416C41CD4}"/>
                </a:ext>
              </a:extLst>
            </p:cNvPr>
            <p:cNvSpPr/>
            <p:nvPr/>
          </p:nvSpPr>
          <p:spPr>
            <a:xfrm>
              <a:off x="16103275" y="1918475"/>
              <a:ext cx="97450" cy="85425"/>
            </a:xfrm>
            <a:custGeom>
              <a:avLst/>
              <a:gdLst/>
              <a:ahLst/>
              <a:cxnLst/>
              <a:rect l="l" t="t" r="r" b="b"/>
              <a:pathLst>
                <a:path w="3898" h="3417" extrusionOk="0">
                  <a:moveTo>
                    <a:pt x="2102" y="0"/>
                  </a:moveTo>
                  <a:cubicBezTo>
                    <a:pt x="2073" y="0"/>
                    <a:pt x="2045" y="2"/>
                    <a:pt x="2017" y="4"/>
                  </a:cubicBezTo>
                  <a:cubicBezTo>
                    <a:pt x="1487" y="45"/>
                    <a:pt x="976" y="195"/>
                    <a:pt x="603" y="596"/>
                  </a:cubicBezTo>
                  <a:cubicBezTo>
                    <a:pt x="82" y="1159"/>
                    <a:pt x="0" y="2097"/>
                    <a:pt x="459" y="2711"/>
                  </a:cubicBezTo>
                  <a:cubicBezTo>
                    <a:pt x="795" y="3161"/>
                    <a:pt x="1410" y="3416"/>
                    <a:pt x="2006" y="3416"/>
                  </a:cubicBezTo>
                  <a:cubicBezTo>
                    <a:pt x="2374" y="3416"/>
                    <a:pt x="2734" y="3319"/>
                    <a:pt x="3018" y="3110"/>
                  </a:cubicBezTo>
                  <a:cubicBezTo>
                    <a:pt x="3479" y="2772"/>
                    <a:pt x="3898" y="2099"/>
                    <a:pt x="3803" y="1513"/>
                  </a:cubicBezTo>
                  <a:cubicBezTo>
                    <a:pt x="3776" y="1338"/>
                    <a:pt x="3708" y="1156"/>
                    <a:pt x="3593" y="975"/>
                  </a:cubicBezTo>
                  <a:cubicBezTo>
                    <a:pt x="3291" y="496"/>
                    <a:pt x="2703" y="0"/>
                    <a:pt x="2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1201;p53">
              <a:extLst>
                <a:ext uri="{FF2B5EF4-FFF2-40B4-BE49-F238E27FC236}">
                  <a16:creationId xmlns:a16="http://schemas.microsoft.com/office/drawing/2014/main" id="{6C21D2AD-E89E-4F5D-ABD6-75E01DA50F06}"/>
                </a:ext>
              </a:extLst>
            </p:cNvPr>
            <p:cNvSpPr/>
            <p:nvPr/>
          </p:nvSpPr>
          <p:spPr>
            <a:xfrm>
              <a:off x="16170250" y="1946950"/>
              <a:ext cx="13625" cy="9875"/>
            </a:xfrm>
            <a:custGeom>
              <a:avLst/>
              <a:gdLst/>
              <a:ahLst/>
              <a:cxnLst/>
              <a:rect l="l" t="t" r="r" b="b"/>
              <a:pathLst>
                <a:path w="545" h="395" extrusionOk="0">
                  <a:moveTo>
                    <a:pt x="290" y="1"/>
                  </a:moveTo>
                  <a:cubicBezTo>
                    <a:pt x="265" y="1"/>
                    <a:pt x="237" y="5"/>
                    <a:pt x="206" y="13"/>
                  </a:cubicBezTo>
                  <a:cubicBezTo>
                    <a:pt x="0" y="72"/>
                    <a:pt x="52" y="376"/>
                    <a:pt x="257" y="393"/>
                  </a:cubicBezTo>
                  <a:cubicBezTo>
                    <a:pt x="264" y="394"/>
                    <a:pt x="272" y="394"/>
                    <a:pt x="279" y="394"/>
                  </a:cubicBezTo>
                  <a:cubicBezTo>
                    <a:pt x="530" y="394"/>
                    <a:pt x="545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1202;p53">
              <a:extLst>
                <a:ext uri="{FF2B5EF4-FFF2-40B4-BE49-F238E27FC236}">
                  <a16:creationId xmlns:a16="http://schemas.microsoft.com/office/drawing/2014/main" id="{70969B25-F6E4-4A8F-AB73-7FF9A5EDFEAA}"/>
                </a:ext>
              </a:extLst>
            </p:cNvPr>
            <p:cNvSpPr/>
            <p:nvPr/>
          </p:nvSpPr>
          <p:spPr>
            <a:xfrm>
              <a:off x="16132425" y="1931300"/>
              <a:ext cx="19750" cy="15625"/>
            </a:xfrm>
            <a:custGeom>
              <a:avLst/>
              <a:gdLst/>
              <a:ahLst/>
              <a:cxnLst/>
              <a:rect l="l" t="t" r="r" b="b"/>
              <a:pathLst>
                <a:path w="790" h="625" extrusionOk="0">
                  <a:moveTo>
                    <a:pt x="434" y="0"/>
                  </a:moveTo>
                  <a:cubicBezTo>
                    <a:pt x="345" y="0"/>
                    <a:pt x="257" y="42"/>
                    <a:pt x="186" y="107"/>
                  </a:cubicBezTo>
                  <a:cubicBezTo>
                    <a:pt x="1" y="283"/>
                    <a:pt x="104" y="595"/>
                    <a:pt x="357" y="622"/>
                  </a:cubicBezTo>
                  <a:cubicBezTo>
                    <a:pt x="372" y="624"/>
                    <a:pt x="386" y="624"/>
                    <a:pt x="401" y="624"/>
                  </a:cubicBezTo>
                  <a:cubicBezTo>
                    <a:pt x="429" y="624"/>
                    <a:pt x="457" y="622"/>
                    <a:pt x="485" y="617"/>
                  </a:cubicBezTo>
                  <a:cubicBezTo>
                    <a:pt x="532" y="611"/>
                    <a:pt x="581" y="601"/>
                    <a:pt x="620" y="574"/>
                  </a:cubicBezTo>
                  <a:cubicBezTo>
                    <a:pt x="789" y="462"/>
                    <a:pt x="749" y="157"/>
                    <a:pt x="599" y="53"/>
                  </a:cubicBezTo>
                  <a:cubicBezTo>
                    <a:pt x="546" y="16"/>
                    <a:pt x="490" y="0"/>
                    <a:pt x="434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1203;p53">
              <a:extLst>
                <a:ext uri="{FF2B5EF4-FFF2-40B4-BE49-F238E27FC236}">
                  <a16:creationId xmlns:a16="http://schemas.microsoft.com/office/drawing/2014/main" id="{6B6E642D-2046-4664-9D91-99208172C11B}"/>
                </a:ext>
              </a:extLst>
            </p:cNvPr>
            <p:cNvSpPr/>
            <p:nvPr/>
          </p:nvSpPr>
          <p:spPr>
            <a:xfrm>
              <a:off x="16149600" y="1958400"/>
              <a:ext cx="12250" cy="11225"/>
            </a:xfrm>
            <a:custGeom>
              <a:avLst/>
              <a:gdLst/>
              <a:ahLst/>
              <a:cxnLst/>
              <a:rect l="l" t="t" r="r" b="b"/>
              <a:pathLst>
                <a:path w="490" h="449" extrusionOk="0">
                  <a:moveTo>
                    <a:pt x="236" y="1"/>
                  </a:moveTo>
                  <a:cubicBezTo>
                    <a:pt x="154" y="1"/>
                    <a:pt x="75" y="44"/>
                    <a:pt x="38" y="125"/>
                  </a:cubicBezTo>
                  <a:cubicBezTo>
                    <a:pt x="0" y="209"/>
                    <a:pt x="12" y="307"/>
                    <a:pt x="68" y="379"/>
                  </a:cubicBezTo>
                  <a:cubicBezTo>
                    <a:pt x="81" y="395"/>
                    <a:pt x="96" y="409"/>
                    <a:pt x="113" y="420"/>
                  </a:cubicBezTo>
                  <a:cubicBezTo>
                    <a:pt x="144" y="440"/>
                    <a:pt x="174" y="449"/>
                    <a:pt x="203" y="449"/>
                  </a:cubicBezTo>
                  <a:cubicBezTo>
                    <a:pt x="253" y="449"/>
                    <a:pt x="299" y="423"/>
                    <a:pt x="337" y="384"/>
                  </a:cubicBezTo>
                  <a:cubicBezTo>
                    <a:pt x="423" y="294"/>
                    <a:pt x="490" y="115"/>
                    <a:pt x="363" y="37"/>
                  </a:cubicBezTo>
                  <a:cubicBezTo>
                    <a:pt x="324" y="13"/>
                    <a:pt x="279" y="1"/>
                    <a:pt x="23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1204;p53">
              <a:extLst>
                <a:ext uri="{FF2B5EF4-FFF2-40B4-BE49-F238E27FC236}">
                  <a16:creationId xmlns:a16="http://schemas.microsoft.com/office/drawing/2014/main" id="{97F4ED13-2483-439D-ACAA-F46E54BF7FA4}"/>
                </a:ext>
              </a:extLst>
            </p:cNvPr>
            <p:cNvSpPr/>
            <p:nvPr/>
          </p:nvSpPr>
          <p:spPr>
            <a:xfrm>
              <a:off x="16122600" y="1970700"/>
              <a:ext cx="12150" cy="10625"/>
            </a:xfrm>
            <a:custGeom>
              <a:avLst/>
              <a:gdLst/>
              <a:ahLst/>
              <a:cxnLst/>
              <a:rect l="l" t="t" r="r" b="b"/>
              <a:pathLst>
                <a:path w="486" h="425" extrusionOk="0">
                  <a:moveTo>
                    <a:pt x="215" y="0"/>
                  </a:moveTo>
                  <a:cubicBezTo>
                    <a:pt x="141" y="0"/>
                    <a:pt x="68" y="34"/>
                    <a:pt x="34" y="113"/>
                  </a:cubicBezTo>
                  <a:cubicBezTo>
                    <a:pt x="1" y="188"/>
                    <a:pt x="12" y="275"/>
                    <a:pt x="60" y="342"/>
                  </a:cubicBezTo>
                  <a:cubicBezTo>
                    <a:pt x="102" y="395"/>
                    <a:pt x="164" y="425"/>
                    <a:pt x="230" y="425"/>
                  </a:cubicBezTo>
                  <a:cubicBezTo>
                    <a:pt x="245" y="425"/>
                    <a:pt x="260" y="423"/>
                    <a:pt x="276" y="420"/>
                  </a:cubicBezTo>
                  <a:cubicBezTo>
                    <a:pt x="352" y="402"/>
                    <a:pt x="414" y="337"/>
                    <a:pt x="437" y="262"/>
                  </a:cubicBezTo>
                  <a:cubicBezTo>
                    <a:pt x="486" y="106"/>
                    <a:pt x="347" y="0"/>
                    <a:pt x="21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1205;p53">
              <a:extLst>
                <a:ext uri="{FF2B5EF4-FFF2-40B4-BE49-F238E27FC236}">
                  <a16:creationId xmlns:a16="http://schemas.microsoft.com/office/drawing/2014/main" id="{10FCE40F-DC97-48AB-AAEE-593E5F9C3893}"/>
                </a:ext>
              </a:extLst>
            </p:cNvPr>
            <p:cNvSpPr/>
            <p:nvPr/>
          </p:nvSpPr>
          <p:spPr>
            <a:xfrm>
              <a:off x="16162275" y="1980600"/>
              <a:ext cx="10975" cy="7725"/>
            </a:xfrm>
            <a:custGeom>
              <a:avLst/>
              <a:gdLst/>
              <a:ahLst/>
              <a:cxnLst/>
              <a:rect l="l" t="t" r="r" b="b"/>
              <a:pathLst>
                <a:path w="439" h="309" extrusionOk="0">
                  <a:moveTo>
                    <a:pt x="222" y="1"/>
                  </a:moveTo>
                  <a:cubicBezTo>
                    <a:pt x="203" y="1"/>
                    <a:pt x="182" y="4"/>
                    <a:pt x="161" y="11"/>
                  </a:cubicBezTo>
                  <a:cubicBezTo>
                    <a:pt x="36" y="52"/>
                    <a:pt x="1" y="184"/>
                    <a:pt x="103" y="272"/>
                  </a:cubicBezTo>
                  <a:cubicBezTo>
                    <a:pt x="132" y="296"/>
                    <a:pt x="168" y="308"/>
                    <a:pt x="205" y="308"/>
                  </a:cubicBezTo>
                  <a:cubicBezTo>
                    <a:pt x="237" y="308"/>
                    <a:pt x="270" y="298"/>
                    <a:pt x="298" y="279"/>
                  </a:cubicBezTo>
                  <a:cubicBezTo>
                    <a:pt x="438" y="179"/>
                    <a:pt x="365" y="1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1206;p53">
              <a:extLst>
                <a:ext uri="{FF2B5EF4-FFF2-40B4-BE49-F238E27FC236}">
                  <a16:creationId xmlns:a16="http://schemas.microsoft.com/office/drawing/2014/main" id="{E2593A71-2B25-4154-B2DD-F01072158E1D}"/>
                </a:ext>
              </a:extLst>
            </p:cNvPr>
            <p:cNvSpPr/>
            <p:nvPr/>
          </p:nvSpPr>
          <p:spPr>
            <a:xfrm>
              <a:off x="15992525" y="2112750"/>
              <a:ext cx="25075" cy="120975"/>
            </a:xfrm>
            <a:custGeom>
              <a:avLst/>
              <a:gdLst/>
              <a:ahLst/>
              <a:cxnLst/>
              <a:rect l="l" t="t" r="r" b="b"/>
              <a:pathLst>
                <a:path w="1003" h="4839" extrusionOk="0">
                  <a:moveTo>
                    <a:pt x="178" y="0"/>
                  </a:moveTo>
                  <a:cubicBezTo>
                    <a:pt x="85" y="0"/>
                    <a:pt x="0" y="59"/>
                    <a:pt x="16" y="177"/>
                  </a:cubicBezTo>
                  <a:cubicBezTo>
                    <a:pt x="214" y="1672"/>
                    <a:pt x="413" y="3166"/>
                    <a:pt x="615" y="4662"/>
                  </a:cubicBezTo>
                  <a:cubicBezTo>
                    <a:pt x="630" y="4779"/>
                    <a:pt x="732" y="4839"/>
                    <a:pt x="825" y="4839"/>
                  </a:cubicBezTo>
                  <a:cubicBezTo>
                    <a:pt x="918" y="4839"/>
                    <a:pt x="1003" y="4780"/>
                    <a:pt x="987" y="4662"/>
                  </a:cubicBezTo>
                  <a:cubicBezTo>
                    <a:pt x="786" y="3166"/>
                    <a:pt x="587" y="1672"/>
                    <a:pt x="388" y="177"/>
                  </a:cubicBezTo>
                  <a:cubicBezTo>
                    <a:pt x="373" y="60"/>
                    <a:pt x="271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1207;p53">
              <a:extLst>
                <a:ext uri="{FF2B5EF4-FFF2-40B4-BE49-F238E27FC236}">
                  <a16:creationId xmlns:a16="http://schemas.microsoft.com/office/drawing/2014/main" id="{0986B9CE-8EAC-4A60-97D2-EF927D3FF5D8}"/>
                </a:ext>
              </a:extLst>
            </p:cNvPr>
            <p:cNvSpPr/>
            <p:nvPr/>
          </p:nvSpPr>
          <p:spPr>
            <a:xfrm>
              <a:off x="16046350" y="2110425"/>
              <a:ext cx="26275" cy="106575"/>
            </a:xfrm>
            <a:custGeom>
              <a:avLst/>
              <a:gdLst/>
              <a:ahLst/>
              <a:cxnLst/>
              <a:rect l="l" t="t" r="r" b="b"/>
              <a:pathLst>
                <a:path w="1051" h="4263" extrusionOk="0">
                  <a:moveTo>
                    <a:pt x="228" y="0"/>
                  </a:moveTo>
                  <a:cubicBezTo>
                    <a:pt x="118" y="0"/>
                    <a:pt x="0" y="92"/>
                    <a:pt x="33" y="233"/>
                  </a:cubicBezTo>
                  <a:cubicBezTo>
                    <a:pt x="332" y="1500"/>
                    <a:pt x="543" y="2787"/>
                    <a:pt x="667" y="4084"/>
                  </a:cubicBezTo>
                  <a:cubicBezTo>
                    <a:pt x="678" y="4202"/>
                    <a:pt x="777" y="4262"/>
                    <a:pt x="871" y="4262"/>
                  </a:cubicBezTo>
                  <a:cubicBezTo>
                    <a:pt x="964" y="4262"/>
                    <a:pt x="1051" y="4203"/>
                    <a:pt x="1040" y="4084"/>
                  </a:cubicBezTo>
                  <a:cubicBezTo>
                    <a:pt x="913" y="2754"/>
                    <a:pt x="698" y="1435"/>
                    <a:pt x="393" y="133"/>
                  </a:cubicBezTo>
                  <a:cubicBezTo>
                    <a:pt x="371" y="40"/>
                    <a:pt x="301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1208;p53">
              <a:extLst>
                <a:ext uri="{FF2B5EF4-FFF2-40B4-BE49-F238E27FC236}">
                  <a16:creationId xmlns:a16="http://schemas.microsoft.com/office/drawing/2014/main" id="{1D07E542-C450-4BD7-B111-9D0E795ABC53}"/>
                </a:ext>
              </a:extLst>
            </p:cNvPr>
            <p:cNvSpPr/>
            <p:nvPr/>
          </p:nvSpPr>
          <p:spPr>
            <a:xfrm>
              <a:off x="16039900" y="2092700"/>
              <a:ext cx="12050" cy="9350"/>
            </a:xfrm>
            <a:custGeom>
              <a:avLst/>
              <a:gdLst/>
              <a:ahLst/>
              <a:cxnLst/>
              <a:rect l="l" t="t" r="r" b="b"/>
              <a:pathLst>
                <a:path w="482" h="374" extrusionOk="0">
                  <a:moveTo>
                    <a:pt x="242" y="1"/>
                  </a:moveTo>
                  <a:cubicBezTo>
                    <a:pt x="1" y="1"/>
                    <a:pt x="1" y="373"/>
                    <a:pt x="242" y="373"/>
                  </a:cubicBezTo>
                  <a:cubicBezTo>
                    <a:pt x="481" y="373"/>
                    <a:pt x="481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1209;p53">
              <a:extLst>
                <a:ext uri="{FF2B5EF4-FFF2-40B4-BE49-F238E27FC236}">
                  <a16:creationId xmlns:a16="http://schemas.microsoft.com/office/drawing/2014/main" id="{51E51CD8-0F90-4526-BECC-BE3EC6854110}"/>
                </a:ext>
              </a:extLst>
            </p:cNvPr>
            <p:cNvSpPr/>
            <p:nvPr/>
          </p:nvSpPr>
          <p:spPr>
            <a:xfrm>
              <a:off x="16077550" y="2101925"/>
              <a:ext cx="64175" cy="118550"/>
            </a:xfrm>
            <a:custGeom>
              <a:avLst/>
              <a:gdLst/>
              <a:ahLst/>
              <a:cxnLst/>
              <a:rect l="l" t="t" r="r" b="b"/>
              <a:pathLst>
                <a:path w="2567" h="4742" extrusionOk="0">
                  <a:moveTo>
                    <a:pt x="1398" y="1"/>
                  </a:moveTo>
                  <a:cubicBezTo>
                    <a:pt x="1385" y="1"/>
                    <a:pt x="1372" y="1"/>
                    <a:pt x="1359" y="3"/>
                  </a:cubicBezTo>
                  <a:lnTo>
                    <a:pt x="228" y="160"/>
                  </a:lnTo>
                  <a:cubicBezTo>
                    <a:pt x="0" y="192"/>
                    <a:pt x="84" y="521"/>
                    <a:pt x="297" y="521"/>
                  </a:cubicBezTo>
                  <a:cubicBezTo>
                    <a:pt x="306" y="521"/>
                    <a:pt x="316" y="520"/>
                    <a:pt x="327" y="519"/>
                  </a:cubicBezTo>
                  <a:lnTo>
                    <a:pt x="1261" y="390"/>
                  </a:lnTo>
                  <a:lnTo>
                    <a:pt x="1261" y="390"/>
                  </a:lnTo>
                  <a:cubicBezTo>
                    <a:pt x="1369" y="1100"/>
                    <a:pt x="1110" y="1914"/>
                    <a:pt x="967" y="2599"/>
                  </a:cubicBezTo>
                  <a:cubicBezTo>
                    <a:pt x="833" y="3241"/>
                    <a:pt x="664" y="3875"/>
                    <a:pt x="484" y="4506"/>
                  </a:cubicBezTo>
                  <a:cubicBezTo>
                    <a:pt x="451" y="4617"/>
                    <a:pt x="538" y="4741"/>
                    <a:pt x="656" y="4741"/>
                  </a:cubicBezTo>
                  <a:cubicBezTo>
                    <a:pt x="658" y="4741"/>
                    <a:pt x="661" y="4741"/>
                    <a:pt x="663" y="4741"/>
                  </a:cubicBezTo>
                  <a:cubicBezTo>
                    <a:pt x="1235" y="4720"/>
                    <a:pt x="1802" y="4632"/>
                    <a:pt x="2354" y="4479"/>
                  </a:cubicBezTo>
                  <a:cubicBezTo>
                    <a:pt x="2566" y="4420"/>
                    <a:pt x="2500" y="4112"/>
                    <a:pt x="2308" y="4112"/>
                  </a:cubicBezTo>
                  <a:cubicBezTo>
                    <a:pt x="2292" y="4112"/>
                    <a:pt x="2274" y="4114"/>
                    <a:pt x="2255" y="4119"/>
                  </a:cubicBezTo>
                  <a:cubicBezTo>
                    <a:pt x="1816" y="4241"/>
                    <a:pt x="1366" y="4320"/>
                    <a:pt x="913" y="4354"/>
                  </a:cubicBezTo>
                  <a:lnTo>
                    <a:pt x="913" y="4354"/>
                  </a:lnTo>
                  <a:cubicBezTo>
                    <a:pt x="1124" y="3595"/>
                    <a:pt x="1305" y="2830"/>
                    <a:pt x="1456" y="2056"/>
                  </a:cubicBezTo>
                  <a:cubicBezTo>
                    <a:pt x="1579" y="1423"/>
                    <a:pt x="1741" y="771"/>
                    <a:pt x="1589" y="134"/>
                  </a:cubicBezTo>
                  <a:cubicBezTo>
                    <a:pt x="1565" y="39"/>
                    <a:pt x="1484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1210;p53">
              <a:extLst>
                <a:ext uri="{FF2B5EF4-FFF2-40B4-BE49-F238E27FC236}">
                  <a16:creationId xmlns:a16="http://schemas.microsoft.com/office/drawing/2014/main" id="{D1EDCF0B-DA9A-43A9-9ADA-5727BEABBD52}"/>
                </a:ext>
              </a:extLst>
            </p:cNvPr>
            <p:cNvSpPr/>
            <p:nvPr/>
          </p:nvSpPr>
          <p:spPr>
            <a:xfrm>
              <a:off x="16128725" y="2095400"/>
              <a:ext cx="53850" cy="95175"/>
            </a:xfrm>
            <a:custGeom>
              <a:avLst/>
              <a:gdLst/>
              <a:ahLst/>
              <a:cxnLst/>
              <a:rect l="l" t="t" r="r" b="b"/>
              <a:pathLst>
                <a:path w="2154" h="3807" extrusionOk="0">
                  <a:moveTo>
                    <a:pt x="1174" y="1"/>
                  </a:moveTo>
                  <a:cubicBezTo>
                    <a:pt x="856" y="1"/>
                    <a:pt x="485" y="101"/>
                    <a:pt x="239" y="128"/>
                  </a:cubicBezTo>
                  <a:cubicBezTo>
                    <a:pt x="11" y="153"/>
                    <a:pt x="1" y="502"/>
                    <a:pt x="216" y="502"/>
                  </a:cubicBezTo>
                  <a:cubicBezTo>
                    <a:pt x="223" y="502"/>
                    <a:pt x="231" y="502"/>
                    <a:pt x="239" y="501"/>
                  </a:cubicBezTo>
                  <a:lnTo>
                    <a:pt x="1225" y="395"/>
                  </a:lnTo>
                  <a:cubicBezTo>
                    <a:pt x="1232" y="394"/>
                    <a:pt x="1239" y="394"/>
                    <a:pt x="1245" y="394"/>
                  </a:cubicBezTo>
                  <a:cubicBezTo>
                    <a:pt x="1548" y="394"/>
                    <a:pt x="1127" y="1198"/>
                    <a:pt x="1090" y="1297"/>
                  </a:cubicBezTo>
                  <a:cubicBezTo>
                    <a:pt x="798" y="2055"/>
                    <a:pt x="506" y="2813"/>
                    <a:pt x="214" y="3570"/>
                  </a:cubicBezTo>
                  <a:cubicBezTo>
                    <a:pt x="172" y="3678"/>
                    <a:pt x="274" y="3806"/>
                    <a:pt x="385" y="3806"/>
                  </a:cubicBezTo>
                  <a:cubicBezTo>
                    <a:pt x="388" y="3806"/>
                    <a:pt x="391" y="3806"/>
                    <a:pt x="394" y="3806"/>
                  </a:cubicBezTo>
                  <a:cubicBezTo>
                    <a:pt x="909" y="3776"/>
                    <a:pt x="1421" y="3718"/>
                    <a:pt x="1930" y="3631"/>
                  </a:cubicBezTo>
                  <a:cubicBezTo>
                    <a:pt x="2154" y="3594"/>
                    <a:pt x="2075" y="3269"/>
                    <a:pt x="1867" y="3269"/>
                  </a:cubicBezTo>
                  <a:cubicBezTo>
                    <a:pt x="1855" y="3269"/>
                    <a:pt x="1843" y="3270"/>
                    <a:pt x="1831" y="3272"/>
                  </a:cubicBezTo>
                  <a:cubicBezTo>
                    <a:pt x="1446" y="3336"/>
                    <a:pt x="1060" y="3384"/>
                    <a:pt x="671" y="3415"/>
                  </a:cubicBezTo>
                  <a:lnTo>
                    <a:pt x="671" y="3415"/>
                  </a:lnTo>
                  <a:cubicBezTo>
                    <a:pt x="866" y="2910"/>
                    <a:pt x="1060" y="2406"/>
                    <a:pt x="1255" y="1902"/>
                  </a:cubicBezTo>
                  <a:cubicBezTo>
                    <a:pt x="1394" y="1541"/>
                    <a:pt x="1838" y="835"/>
                    <a:pt x="1790" y="450"/>
                  </a:cubicBezTo>
                  <a:cubicBezTo>
                    <a:pt x="1744" y="97"/>
                    <a:pt x="1484" y="1"/>
                    <a:pt x="1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1211;p53">
              <a:extLst>
                <a:ext uri="{FF2B5EF4-FFF2-40B4-BE49-F238E27FC236}">
                  <a16:creationId xmlns:a16="http://schemas.microsoft.com/office/drawing/2014/main" id="{61C49C12-0533-490E-B71E-64F6EF5E9E5C}"/>
                </a:ext>
              </a:extLst>
            </p:cNvPr>
            <p:cNvSpPr/>
            <p:nvPr/>
          </p:nvSpPr>
          <p:spPr>
            <a:xfrm>
              <a:off x="15992200" y="2111400"/>
              <a:ext cx="45500" cy="71300"/>
            </a:xfrm>
            <a:custGeom>
              <a:avLst/>
              <a:gdLst/>
              <a:ahLst/>
              <a:cxnLst/>
              <a:rect l="l" t="t" r="r" b="b"/>
              <a:pathLst>
                <a:path w="1820" h="2852" extrusionOk="0">
                  <a:moveTo>
                    <a:pt x="575" y="1"/>
                  </a:moveTo>
                  <a:cubicBezTo>
                    <a:pt x="464" y="1"/>
                    <a:pt x="345" y="16"/>
                    <a:pt x="217" y="48"/>
                  </a:cubicBezTo>
                  <a:cubicBezTo>
                    <a:pt x="0" y="102"/>
                    <a:pt x="70" y="414"/>
                    <a:pt x="267" y="414"/>
                  </a:cubicBezTo>
                  <a:cubicBezTo>
                    <a:pt x="283" y="414"/>
                    <a:pt x="299" y="412"/>
                    <a:pt x="317" y="407"/>
                  </a:cubicBezTo>
                  <a:cubicBezTo>
                    <a:pt x="403" y="386"/>
                    <a:pt x="485" y="376"/>
                    <a:pt x="560" y="376"/>
                  </a:cubicBezTo>
                  <a:cubicBezTo>
                    <a:pt x="1552" y="376"/>
                    <a:pt x="1559" y="2124"/>
                    <a:pt x="639" y="2478"/>
                  </a:cubicBezTo>
                  <a:cubicBezTo>
                    <a:pt x="441" y="2555"/>
                    <a:pt x="496" y="2851"/>
                    <a:pt x="671" y="2851"/>
                  </a:cubicBezTo>
                  <a:cubicBezTo>
                    <a:pt x="692" y="2851"/>
                    <a:pt x="714" y="2847"/>
                    <a:pt x="738" y="2838"/>
                  </a:cubicBezTo>
                  <a:cubicBezTo>
                    <a:pt x="1415" y="2578"/>
                    <a:pt x="1819" y="1892"/>
                    <a:pt x="1684" y="1163"/>
                  </a:cubicBezTo>
                  <a:cubicBezTo>
                    <a:pt x="1556" y="480"/>
                    <a:pt x="1200" y="1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1212;p53">
              <a:extLst>
                <a:ext uri="{FF2B5EF4-FFF2-40B4-BE49-F238E27FC236}">
                  <a16:creationId xmlns:a16="http://schemas.microsoft.com/office/drawing/2014/main" id="{30B7D4F3-9D98-447F-A6BC-E12FFE38E88E}"/>
                </a:ext>
              </a:extLst>
            </p:cNvPr>
            <p:cNvSpPr/>
            <p:nvPr/>
          </p:nvSpPr>
          <p:spPr>
            <a:xfrm>
              <a:off x="16189900" y="2070400"/>
              <a:ext cx="59875" cy="131175"/>
            </a:xfrm>
            <a:custGeom>
              <a:avLst/>
              <a:gdLst/>
              <a:ahLst/>
              <a:cxnLst/>
              <a:rect l="l" t="t" r="r" b="b"/>
              <a:pathLst>
                <a:path w="2395" h="5247" extrusionOk="0">
                  <a:moveTo>
                    <a:pt x="631" y="1"/>
                  </a:moveTo>
                  <a:cubicBezTo>
                    <a:pt x="588" y="1"/>
                    <a:pt x="543" y="8"/>
                    <a:pt x="495" y="23"/>
                  </a:cubicBezTo>
                  <a:cubicBezTo>
                    <a:pt x="3" y="180"/>
                    <a:pt x="9" y="791"/>
                    <a:pt x="7" y="1225"/>
                  </a:cubicBezTo>
                  <a:cubicBezTo>
                    <a:pt x="1" y="2503"/>
                    <a:pt x="84" y="3789"/>
                    <a:pt x="129" y="5066"/>
                  </a:cubicBezTo>
                  <a:cubicBezTo>
                    <a:pt x="133" y="5186"/>
                    <a:pt x="229" y="5246"/>
                    <a:pt x="323" y="5246"/>
                  </a:cubicBezTo>
                  <a:cubicBezTo>
                    <a:pt x="416" y="5246"/>
                    <a:pt x="507" y="5186"/>
                    <a:pt x="503" y="5066"/>
                  </a:cubicBezTo>
                  <a:cubicBezTo>
                    <a:pt x="454" y="3690"/>
                    <a:pt x="328" y="2285"/>
                    <a:pt x="388" y="910"/>
                  </a:cubicBezTo>
                  <a:cubicBezTo>
                    <a:pt x="397" y="692"/>
                    <a:pt x="450" y="611"/>
                    <a:pt x="520" y="611"/>
                  </a:cubicBezTo>
                  <a:cubicBezTo>
                    <a:pt x="682" y="611"/>
                    <a:pt x="940" y="1044"/>
                    <a:pt x="990" y="1250"/>
                  </a:cubicBezTo>
                  <a:cubicBezTo>
                    <a:pt x="1080" y="1625"/>
                    <a:pt x="1223" y="1993"/>
                    <a:pt x="1336" y="2362"/>
                  </a:cubicBezTo>
                  <a:cubicBezTo>
                    <a:pt x="1589" y="3199"/>
                    <a:pt x="1796" y="4049"/>
                    <a:pt x="2001" y="4899"/>
                  </a:cubicBezTo>
                  <a:cubicBezTo>
                    <a:pt x="2024" y="4992"/>
                    <a:pt x="2094" y="5033"/>
                    <a:pt x="2168" y="5033"/>
                  </a:cubicBezTo>
                  <a:cubicBezTo>
                    <a:pt x="2278" y="5033"/>
                    <a:pt x="2395" y="4941"/>
                    <a:pt x="2361" y="4801"/>
                  </a:cubicBezTo>
                  <a:cubicBezTo>
                    <a:pt x="2064" y="3569"/>
                    <a:pt x="1692" y="2368"/>
                    <a:pt x="1349" y="1151"/>
                  </a:cubicBezTo>
                  <a:cubicBezTo>
                    <a:pt x="1266" y="857"/>
                    <a:pt x="1099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1213;p53">
              <a:extLst>
                <a:ext uri="{FF2B5EF4-FFF2-40B4-BE49-F238E27FC236}">
                  <a16:creationId xmlns:a16="http://schemas.microsoft.com/office/drawing/2014/main" id="{70D6E469-253D-49F6-B977-15964822B647}"/>
                </a:ext>
              </a:extLst>
            </p:cNvPr>
            <p:cNvSpPr/>
            <p:nvPr/>
          </p:nvSpPr>
          <p:spPr>
            <a:xfrm>
              <a:off x="16191075" y="2123825"/>
              <a:ext cx="40375" cy="14000"/>
            </a:xfrm>
            <a:custGeom>
              <a:avLst/>
              <a:gdLst/>
              <a:ahLst/>
              <a:cxnLst/>
              <a:rect l="l" t="t" r="r" b="b"/>
              <a:pathLst>
                <a:path w="1615" h="560" extrusionOk="0">
                  <a:moveTo>
                    <a:pt x="1388" y="0"/>
                  </a:moveTo>
                  <a:cubicBezTo>
                    <a:pt x="1383" y="0"/>
                    <a:pt x="1379" y="0"/>
                    <a:pt x="1375" y="1"/>
                  </a:cubicBezTo>
                  <a:cubicBezTo>
                    <a:pt x="982" y="23"/>
                    <a:pt x="591" y="87"/>
                    <a:pt x="213" y="192"/>
                  </a:cubicBezTo>
                  <a:cubicBezTo>
                    <a:pt x="0" y="251"/>
                    <a:pt x="66" y="559"/>
                    <a:pt x="258" y="559"/>
                  </a:cubicBezTo>
                  <a:cubicBezTo>
                    <a:pt x="275" y="559"/>
                    <a:pt x="293" y="557"/>
                    <a:pt x="312" y="552"/>
                  </a:cubicBezTo>
                  <a:cubicBezTo>
                    <a:pt x="658" y="454"/>
                    <a:pt x="1015" y="394"/>
                    <a:pt x="1375" y="373"/>
                  </a:cubicBezTo>
                  <a:cubicBezTo>
                    <a:pt x="1609" y="361"/>
                    <a:pt x="1615" y="0"/>
                    <a:pt x="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1214;p53">
              <a:extLst>
                <a:ext uri="{FF2B5EF4-FFF2-40B4-BE49-F238E27FC236}">
                  <a16:creationId xmlns:a16="http://schemas.microsoft.com/office/drawing/2014/main" id="{A00A5514-A850-4F9F-8084-52EB7BEE2974}"/>
                </a:ext>
              </a:extLst>
            </p:cNvPr>
            <p:cNvSpPr/>
            <p:nvPr/>
          </p:nvSpPr>
          <p:spPr>
            <a:xfrm>
              <a:off x="15667200" y="1517075"/>
              <a:ext cx="504125" cy="541875"/>
            </a:xfrm>
            <a:custGeom>
              <a:avLst/>
              <a:gdLst/>
              <a:ahLst/>
              <a:cxnLst/>
              <a:rect l="l" t="t" r="r" b="b"/>
              <a:pathLst>
                <a:path w="20165" h="21675" extrusionOk="0">
                  <a:moveTo>
                    <a:pt x="13241" y="0"/>
                  </a:moveTo>
                  <a:cubicBezTo>
                    <a:pt x="13124" y="0"/>
                    <a:pt x="13007" y="10"/>
                    <a:pt x="12891" y="31"/>
                  </a:cubicBezTo>
                  <a:cubicBezTo>
                    <a:pt x="11641" y="252"/>
                    <a:pt x="10405" y="1094"/>
                    <a:pt x="10140" y="2349"/>
                  </a:cubicBezTo>
                  <a:cubicBezTo>
                    <a:pt x="9857" y="3678"/>
                    <a:pt x="10335" y="5035"/>
                    <a:pt x="10772" y="6321"/>
                  </a:cubicBezTo>
                  <a:cubicBezTo>
                    <a:pt x="11622" y="8817"/>
                    <a:pt x="12379" y="11316"/>
                    <a:pt x="12795" y="13925"/>
                  </a:cubicBezTo>
                  <a:cubicBezTo>
                    <a:pt x="8460" y="15018"/>
                    <a:pt x="4188" y="16351"/>
                    <a:pt x="0" y="17918"/>
                  </a:cubicBezTo>
                  <a:lnTo>
                    <a:pt x="394" y="21154"/>
                  </a:lnTo>
                  <a:cubicBezTo>
                    <a:pt x="2589" y="21503"/>
                    <a:pt x="4826" y="21674"/>
                    <a:pt x="7068" y="21674"/>
                  </a:cubicBezTo>
                  <a:cubicBezTo>
                    <a:pt x="11464" y="21674"/>
                    <a:pt x="15881" y="21015"/>
                    <a:pt x="20047" y="19736"/>
                  </a:cubicBezTo>
                  <a:cubicBezTo>
                    <a:pt x="20165" y="16852"/>
                    <a:pt x="20103" y="14272"/>
                    <a:pt x="19512" y="11468"/>
                  </a:cubicBezTo>
                  <a:cubicBezTo>
                    <a:pt x="19018" y="9127"/>
                    <a:pt x="18339" y="6826"/>
                    <a:pt x="17682" y="4527"/>
                  </a:cubicBezTo>
                  <a:cubicBezTo>
                    <a:pt x="17218" y="2898"/>
                    <a:pt x="15239" y="0"/>
                    <a:pt x="13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Google Shape;1215;p53">
              <a:extLst>
                <a:ext uri="{FF2B5EF4-FFF2-40B4-BE49-F238E27FC236}">
                  <a16:creationId xmlns:a16="http://schemas.microsoft.com/office/drawing/2014/main" id="{B538DDAB-1750-447D-A5E0-FA8CE50083CC}"/>
                </a:ext>
              </a:extLst>
            </p:cNvPr>
            <p:cNvSpPr/>
            <p:nvPr/>
          </p:nvSpPr>
          <p:spPr>
            <a:xfrm>
              <a:off x="15652550" y="1929750"/>
              <a:ext cx="94550" cy="147400"/>
            </a:xfrm>
            <a:custGeom>
              <a:avLst/>
              <a:gdLst/>
              <a:ahLst/>
              <a:cxnLst/>
              <a:rect l="l" t="t" r="r" b="b"/>
              <a:pathLst>
                <a:path w="3782" h="5896" extrusionOk="0">
                  <a:moveTo>
                    <a:pt x="2438" y="1"/>
                  </a:moveTo>
                  <a:cubicBezTo>
                    <a:pt x="2105" y="1"/>
                    <a:pt x="1696" y="157"/>
                    <a:pt x="1444" y="223"/>
                  </a:cubicBezTo>
                  <a:cubicBezTo>
                    <a:pt x="1016" y="335"/>
                    <a:pt x="572" y="512"/>
                    <a:pt x="268" y="848"/>
                  </a:cubicBezTo>
                  <a:cubicBezTo>
                    <a:pt x="1" y="1143"/>
                    <a:pt x="88" y="1590"/>
                    <a:pt x="127" y="1960"/>
                  </a:cubicBezTo>
                  <a:cubicBezTo>
                    <a:pt x="243" y="3062"/>
                    <a:pt x="495" y="4152"/>
                    <a:pt x="617" y="5257"/>
                  </a:cubicBezTo>
                  <a:cubicBezTo>
                    <a:pt x="638" y="5440"/>
                    <a:pt x="666" y="5643"/>
                    <a:pt x="807" y="5764"/>
                  </a:cubicBezTo>
                  <a:cubicBezTo>
                    <a:pt x="928" y="5868"/>
                    <a:pt x="1100" y="5881"/>
                    <a:pt x="1260" y="5886"/>
                  </a:cubicBezTo>
                  <a:cubicBezTo>
                    <a:pt x="1430" y="5892"/>
                    <a:pt x="1599" y="5895"/>
                    <a:pt x="1769" y="5895"/>
                  </a:cubicBezTo>
                  <a:cubicBezTo>
                    <a:pt x="2187" y="5895"/>
                    <a:pt x="2605" y="5877"/>
                    <a:pt x="3022" y="5840"/>
                  </a:cubicBezTo>
                  <a:cubicBezTo>
                    <a:pt x="3240" y="5821"/>
                    <a:pt x="3486" y="5781"/>
                    <a:pt x="3632" y="5627"/>
                  </a:cubicBezTo>
                  <a:cubicBezTo>
                    <a:pt x="3653" y="5605"/>
                    <a:pt x="3671" y="5580"/>
                    <a:pt x="3687" y="5554"/>
                  </a:cubicBezTo>
                  <a:cubicBezTo>
                    <a:pt x="3781" y="5398"/>
                    <a:pt x="3762" y="5201"/>
                    <a:pt x="3740" y="5021"/>
                  </a:cubicBezTo>
                  <a:cubicBezTo>
                    <a:pt x="3598" y="3873"/>
                    <a:pt x="3566" y="2704"/>
                    <a:pt x="3352" y="1564"/>
                  </a:cubicBezTo>
                  <a:cubicBezTo>
                    <a:pt x="3273" y="1138"/>
                    <a:pt x="3227" y="785"/>
                    <a:pt x="3021" y="389"/>
                  </a:cubicBezTo>
                  <a:cubicBezTo>
                    <a:pt x="2960" y="272"/>
                    <a:pt x="2886" y="155"/>
                    <a:pt x="2775" y="83"/>
                  </a:cubicBezTo>
                  <a:cubicBezTo>
                    <a:pt x="2683" y="24"/>
                    <a:pt x="2566" y="1"/>
                    <a:pt x="2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1216;p53">
              <a:extLst>
                <a:ext uri="{FF2B5EF4-FFF2-40B4-BE49-F238E27FC236}">
                  <a16:creationId xmlns:a16="http://schemas.microsoft.com/office/drawing/2014/main" id="{A85E5BEA-6687-4613-A05D-6C0ED96EEB60}"/>
                </a:ext>
              </a:extLst>
            </p:cNvPr>
            <p:cNvSpPr/>
            <p:nvPr/>
          </p:nvSpPr>
          <p:spPr>
            <a:xfrm>
              <a:off x="15653725" y="955775"/>
              <a:ext cx="497250" cy="309125"/>
            </a:xfrm>
            <a:custGeom>
              <a:avLst/>
              <a:gdLst/>
              <a:ahLst/>
              <a:cxnLst/>
              <a:rect l="l" t="t" r="r" b="b"/>
              <a:pathLst>
                <a:path w="19890" h="12365" extrusionOk="0">
                  <a:moveTo>
                    <a:pt x="6620" y="1"/>
                  </a:moveTo>
                  <a:cubicBezTo>
                    <a:pt x="5760" y="1"/>
                    <a:pt x="4887" y="37"/>
                    <a:pt x="4073" y="309"/>
                  </a:cubicBezTo>
                  <a:cubicBezTo>
                    <a:pt x="2587" y="809"/>
                    <a:pt x="728" y="2806"/>
                    <a:pt x="2438" y="4204"/>
                  </a:cubicBezTo>
                  <a:cubicBezTo>
                    <a:pt x="2418" y="4203"/>
                    <a:pt x="2399" y="4203"/>
                    <a:pt x="2379" y="4203"/>
                  </a:cubicBezTo>
                  <a:cubicBezTo>
                    <a:pt x="1268" y="4203"/>
                    <a:pt x="227" y="5133"/>
                    <a:pt x="115" y="6240"/>
                  </a:cubicBezTo>
                  <a:cubicBezTo>
                    <a:pt x="0" y="7368"/>
                    <a:pt x="863" y="8509"/>
                    <a:pt x="1979" y="8704"/>
                  </a:cubicBezTo>
                  <a:cubicBezTo>
                    <a:pt x="1171" y="9456"/>
                    <a:pt x="1109" y="10868"/>
                    <a:pt x="1846" y="11688"/>
                  </a:cubicBezTo>
                  <a:cubicBezTo>
                    <a:pt x="2247" y="12135"/>
                    <a:pt x="2847" y="12364"/>
                    <a:pt x="3445" y="12364"/>
                  </a:cubicBezTo>
                  <a:cubicBezTo>
                    <a:pt x="3947" y="12364"/>
                    <a:pt x="4447" y="12203"/>
                    <a:pt x="4827" y="11873"/>
                  </a:cubicBezTo>
                  <a:lnTo>
                    <a:pt x="19070" y="12332"/>
                  </a:lnTo>
                  <a:cubicBezTo>
                    <a:pt x="19349" y="10086"/>
                    <a:pt x="19889" y="7673"/>
                    <a:pt x="18622" y="5628"/>
                  </a:cubicBezTo>
                  <a:cubicBezTo>
                    <a:pt x="18496" y="5424"/>
                    <a:pt x="18354" y="5220"/>
                    <a:pt x="18312" y="4984"/>
                  </a:cubicBezTo>
                  <a:cubicBezTo>
                    <a:pt x="18260" y="4690"/>
                    <a:pt x="18374" y="4395"/>
                    <a:pt x="18413" y="4099"/>
                  </a:cubicBezTo>
                  <a:cubicBezTo>
                    <a:pt x="18526" y="3255"/>
                    <a:pt x="18018" y="2427"/>
                    <a:pt x="17337" y="1916"/>
                  </a:cubicBezTo>
                  <a:cubicBezTo>
                    <a:pt x="15962" y="887"/>
                    <a:pt x="13944" y="620"/>
                    <a:pt x="12286" y="448"/>
                  </a:cubicBezTo>
                  <a:cubicBezTo>
                    <a:pt x="10394" y="252"/>
                    <a:pt x="8527" y="1"/>
                    <a:pt x="6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1217;p53">
              <a:extLst>
                <a:ext uri="{FF2B5EF4-FFF2-40B4-BE49-F238E27FC236}">
                  <a16:creationId xmlns:a16="http://schemas.microsoft.com/office/drawing/2014/main" id="{4B452F7B-0574-4C69-BFCC-1236ACC525FA}"/>
                </a:ext>
              </a:extLst>
            </p:cNvPr>
            <p:cNvSpPr/>
            <p:nvPr/>
          </p:nvSpPr>
          <p:spPr>
            <a:xfrm>
              <a:off x="15717975" y="1020950"/>
              <a:ext cx="404750" cy="465500"/>
            </a:xfrm>
            <a:custGeom>
              <a:avLst/>
              <a:gdLst/>
              <a:ahLst/>
              <a:cxnLst/>
              <a:rect l="l" t="t" r="r" b="b"/>
              <a:pathLst>
                <a:path w="16190" h="18620" extrusionOk="0">
                  <a:moveTo>
                    <a:pt x="8214" y="0"/>
                  </a:moveTo>
                  <a:cubicBezTo>
                    <a:pt x="7955" y="0"/>
                    <a:pt x="7694" y="14"/>
                    <a:pt x="7431" y="43"/>
                  </a:cubicBezTo>
                  <a:lnTo>
                    <a:pt x="6776" y="114"/>
                  </a:lnTo>
                  <a:cubicBezTo>
                    <a:pt x="2842" y="542"/>
                    <a:pt x="1" y="4076"/>
                    <a:pt x="428" y="8010"/>
                  </a:cubicBezTo>
                  <a:lnTo>
                    <a:pt x="1091" y="14106"/>
                  </a:lnTo>
                  <a:cubicBezTo>
                    <a:pt x="1372" y="16698"/>
                    <a:pt x="3565" y="18619"/>
                    <a:pt x="6115" y="18619"/>
                  </a:cubicBezTo>
                  <a:cubicBezTo>
                    <a:pt x="6298" y="18619"/>
                    <a:pt x="6482" y="18610"/>
                    <a:pt x="6667" y="18589"/>
                  </a:cubicBezTo>
                  <a:lnTo>
                    <a:pt x="9413" y="18290"/>
                  </a:lnTo>
                  <a:cubicBezTo>
                    <a:pt x="13347" y="17863"/>
                    <a:pt x="16189" y="14328"/>
                    <a:pt x="15761" y="10395"/>
                  </a:cubicBezTo>
                  <a:lnTo>
                    <a:pt x="15326" y="6391"/>
                  </a:lnTo>
                  <a:cubicBezTo>
                    <a:pt x="14927" y="2721"/>
                    <a:pt x="11823" y="0"/>
                    <a:pt x="8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1218;p53">
              <a:extLst>
                <a:ext uri="{FF2B5EF4-FFF2-40B4-BE49-F238E27FC236}">
                  <a16:creationId xmlns:a16="http://schemas.microsoft.com/office/drawing/2014/main" id="{77DAB73D-AE0F-4C8D-BC14-915E47BE871A}"/>
                </a:ext>
              </a:extLst>
            </p:cNvPr>
            <p:cNvSpPr/>
            <p:nvPr/>
          </p:nvSpPr>
          <p:spPr>
            <a:xfrm>
              <a:off x="15810850" y="1011025"/>
              <a:ext cx="307575" cy="260400"/>
            </a:xfrm>
            <a:custGeom>
              <a:avLst/>
              <a:gdLst/>
              <a:ahLst/>
              <a:cxnLst/>
              <a:rect l="l" t="t" r="r" b="b"/>
              <a:pathLst>
                <a:path w="12303" h="10416" extrusionOk="0">
                  <a:moveTo>
                    <a:pt x="3960" y="0"/>
                  </a:moveTo>
                  <a:cubicBezTo>
                    <a:pt x="2583" y="0"/>
                    <a:pt x="1196" y="274"/>
                    <a:pt x="1" y="880"/>
                  </a:cubicBezTo>
                  <a:cubicBezTo>
                    <a:pt x="672" y="1881"/>
                    <a:pt x="1640" y="2202"/>
                    <a:pt x="2689" y="2721"/>
                  </a:cubicBezTo>
                  <a:cubicBezTo>
                    <a:pt x="4493" y="3613"/>
                    <a:pt x="6419" y="4501"/>
                    <a:pt x="8404" y="4501"/>
                  </a:cubicBezTo>
                  <a:cubicBezTo>
                    <a:pt x="8651" y="4501"/>
                    <a:pt x="8899" y="4487"/>
                    <a:pt x="9148" y="4458"/>
                  </a:cubicBezTo>
                  <a:cubicBezTo>
                    <a:pt x="9355" y="6565"/>
                    <a:pt x="10024" y="8599"/>
                    <a:pt x="11111" y="10416"/>
                  </a:cubicBezTo>
                  <a:cubicBezTo>
                    <a:pt x="11350" y="10355"/>
                    <a:pt x="11595" y="10324"/>
                    <a:pt x="11840" y="10324"/>
                  </a:cubicBezTo>
                  <a:cubicBezTo>
                    <a:pt x="11932" y="10324"/>
                    <a:pt x="12024" y="10328"/>
                    <a:pt x="12116" y="10337"/>
                  </a:cubicBezTo>
                  <a:cubicBezTo>
                    <a:pt x="12276" y="8099"/>
                    <a:pt x="12302" y="5727"/>
                    <a:pt x="11210" y="3767"/>
                  </a:cubicBezTo>
                  <a:cubicBezTo>
                    <a:pt x="10157" y="1878"/>
                    <a:pt x="8148" y="630"/>
                    <a:pt x="6026" y="205"/>
                  </a:cubicBezTo>
                  <a:cubicBezTo>
                    <a:pt x="5358" y="71"/>
                    <a:pt x="4660" y="0"/>
                    <a:pt x="3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1219;p53">
              <a:extLst>
                <a:ext uri="{FF2B5EF4-FFF2-40B4-BE49-F238E27FC236}">
                  <a16:creationId xmlns:a16="http://schemas.microsoft.com/office/drawing/2014/main" id="{5E953518-25DB-48B8-8F56-3AF1A2166FDD}"/>
                </a:ext>
              </a:extLst>
            </p:cNvPr>
            <p:cNvSpPr/>
            <p:nvPr/>
          </p:nvSpPr>
          <p:spPr>
            <a:xfrm>
              <a:off x="16063175" y="1236000"/>
              <a:ext cx="112650" cy="114100"/>
            </a:xfrm>
            <a:custGeom>
              <a:avLst/>
              <a:gdLst/>
              <a:ahLst/>
              <a:cxnLst/>
              <a:rect l="l" t="t" r="r" b="b"/>
              <a:pathLst>
                <a:path w="4506" h="4564" extrusionOk="0">
                  <a:moveTo>
                    <a:pt x="2899" y="1"/>
                  </a:moveTo>
                  <a:cubicBezTo>
                    <a:pt x="2189" y="1"/>
                    <a:pt x="1376" y="457"/>
                    <a:pt x="809" y="1249"/>
                  </a:cubicBezTo>
                  <a:cubicBezTo>
                    <a:pt x="6" y="2372"/>
                    <a:pt x="0" y="3745"/>
                    <a:pt x="798" y="4316"/>
                  </a:cubicBezTo>
                  <a:cubicBezTo>
                    <a:pt x="1032" y="4484"/>
                    <a:pt x="1311" y="4564"/>
                    <a:pt x="1607" y="4564"/>
                  </a:cubicBezTo>
                  <a:cubicBezTo>
                    <a:pt x="2317" y="4564"/>
                    <a:pt x="3130" y="4108"/>
                    <a:pt x="3697" y="3316"/>
                  </a:cubicBezTo>
                  <a:cubicBezTo>
                    <a:pt x="4501" y="2193"/>
                    <a:pt x="4506" y="819"/>
                    <a:pt x="3709" y="248"/>
                  </a:cubicBezTo>
                  <a:cubicBezTo>
                    <a:pt x="3474" y="80"/>
                    <a:pt x="3195" y="1"/>
                    <a:pt x="2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13.9494"/>
                                          </p:val>
                                        </p:tav>
                                        <p:tav tm="6660">
                                          <p:val>
                                            <p:fltVal val="-24.2079"/>
                                          </p:val>
                                        </p:tav>
                                        <p:tav tm="9990">
                                          <p:val>
                                            <p:fltVal val="-31.3427"/>
                                          </p:val>
                                        </p:tav>
                                        <p:tav tm="13320">
                                          <p:val>
                                            <p:fltVal val="-35.9208"/>
                                          </p:val>
                                        </p:tav>
                                        <p:tav tm="16650">
                                          <p:val>
                                            <p:fltVal val="-38.5096"/>
                                          </p:val>
                                        </p:tav>
                                        <p:tav tm="19970">
                                          <p:val>
                                            <p:fltVal val="-39.6742"/>
                                          </p:val>
                                        </p:tav>
                                        <p:tav tm="23290">
                                          <p:val>
                                            <p:fltVal val="-39.9872"/>
                                          </p:val>
                                        </p:tav>
                                        <p:tav tm="26620">
                                          <p:val>
                                            <p:fltVal val="-39.9891"/>
                                          </p:val>
                                        </p:tav>
                                        <p:tav tm="29950">
                                          <p:val>
                                            <p:fltVal val="-39.6895"/>
                                          </p:val>
                                        </p:tav>
                                        <p:tav tm="33280">
                                          <p:val>
                                            <p:fltVal val="-38.5467"/>
                                          </p:val>
                                        </p:tav>
                                        <p:tav tm="36610">
                                          <p:val>
                                            <p:fltVal val="-35.9937"/>
                                          </p:val>
                                        </p:tav>
                                        <p:tav tm="39940">
                                          <p:val>
                                            <p:fltVal val="-31.4632"/>
                                          </p:val>
                                        </p:tav>
                                        <p:tav tm="43270">
                                          <p:val>
                                            <p:fltVal val="-24.3881"/>
                                          </p:val>
                                        </p:tav>
                                        <p:tav tm="46600">
                                          <p:val>
                                            <p:fltVal val="-14.2011"/>
                                          </p:val>
                                        </p:tav>
                                        <p:tav tm="49930">
                                          <p:val>
                                            <p:fltVal val="-0.335"/>
                                          </p:val>
                                        </p:tav>
                                        <p:tav tm="53250">
                                          <p:val>
                                            <p:fltVal val="13.6598"/>
                                          </p:val>
                                        </p:tav>
                                        <p:tav tm="56580">
                                          <p:val>
                                            <p:fltVal val="24.0004"/>
                                          </p:val>
                                        </p:tav>
                                        <p:tav tm="59900">
                                          <p:val>
                                            <p:fltVal val="31.186"/>
                                          </p:val>
                                        </p:tav>
                                        <p:tav tm="63220">
                                          <p:val>
                                            <p:fltVal val="35.8151"/>
                                          </p:val>
                                        </p:tav>
                                        <p:tav tm="66540">
                                          <p:val>
                                            <p:fltVal val="38.4499"/>
                                          </p:val>
                                        </p:tav>
                                        <p:tav tm="69870">
                                          <p:val>
                                            <p:fltVal val="39.6543"/>
                                          </p:val>
                                        </p:tav>
                                        <p:tav tm="73190">
                                          <p:val>
                                            <p:fltVal val="39.9848"/>
                                          </p:val>
                                        </p:tav>
                                        <p:tav tm="76510">
                                          <p:val>
                                            <p:fltVal val="39.9911"/>
                                          </p:val>
                                        </p:tav>
                                        <p:tav tm="79830">
                                          <p:val>
                                            <p:fltVal val="39.7115"/>
                                          </p:val>
                                        </p:tav>
                                        <p:tav tm="83160">
                                          <p:val>
                                            <p:fltVal val="38.609"/>
                                          </p:val>
                                        </p:tav>
                                        <p:tav tm="86480">
                                          <p:val>
                                            <p:fltVal val="36.1268"/>
                                          </p:val>
                                        </p:tav>
                                        <p:tav tm="89800">
                                          <p:val>
                                            <p:fltVal val="31.701"/>
                                          </p:val>
                                        </p:tav>
                                        <p:tav tm="93120">
                                          <p:val>
                                            <p:fltVal val="24.7694"/>
                                          </p:val>
                                        </p:tav>
                                        <p:tav tm="96450">
                                          <p:val>
                                            <p:fltVal val="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49;p30">
            <a:extLst>
              <a:ext uri="{FF2B5EF4-FFF2-40B4-BE49-F238E27FC236}">
                <a16:creationId xmlns:a16="http://schemas.microsoft.com/office/drawing/2014/main" id="{D27078FA-859A-4D58-91B0-35601002AD43}"/>
              </a:ext>
            </a:extLst>
          </p:cNvPr>
          <p:cNvGrpSpPr/>
          <p:nvPr/>
        </p:nvGrpSpPr>
        <p:grpSpPr>
          <a:xfrm rot="9662009">
            <a:off x="586364" y="1473970"/>
            <a:ext cx="5457519" cy="4089465"/>
            <a:chOff x="936525" y="238100"/>
            <a:chExt cx="5319975" cy="3986400"/>
          </a:xfrm>
        </p:grpSpPr>
        <p:sp>
          <p:nvSpPr>
            <p:cNvPr id="48" name="Google Shape;150;p30">
              <a:extLst>
                <a:ext uri="{FF2B5EF4-FFF2-40B4-BE49-F238E27FC236}">
                  <a16:creationId xmlns:a16="http://schemas.microsoft.com/office/drawing/2014/main" id="{E2C93FB9-84AF-4FFD-930C-0D6C95BF3B54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51;p30">
              <a:extLst>
                <a:ext uri="{FF2B5EF4-FFF2-40B4-BE49-F238E27FC236}">
                  <a16:creationId xmlns:a16="http://schemas.microsoft.com/office/drawing/2014/main" id="{31261400-6161-44CC-B0AF-78E21CA6A241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52;p30">
              <a:extLst>
                <a:ext uri="{FF2B5EF4-FFF2-40B4-BE49-F238E27FC236}">
                  <a16:creationId xmlns:a16="http://schemas.microsoft.com/office/drawing/2014/main" id="{D909E7D0-1DB3-4B09-8CF3-2A50BEA13562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53;p30">
              <a:extLst>
                <a:ext uri="{FF2B5EF4-FFF2-40B4-BE49-F238E27FC236}">
                  <a16:creationId xmlns:a16="http://schemas.microsoft.com/office/drawing/2014/main" id="{A2A4F958-4054-46BB-9B40-66223004050E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54;p30">
              <a:extLst>
                <a:ext uri="{FF2B5EF4-FFF2-40B4-BE49-F238E27FC236}">
                  <a16:creationId xmlns:a16="http://schemas.microsoft.com/office/drawing/2014/main" id="{11369B35-188D-493E-B17C-A47F715B1EF2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9" name="Google Shape;379;p35"/>
          <p:cNvSpPr txBox="1">
            <a:spLocks noGrp="1"/>
          </p:cNvSpPr>
          <p:nvPr>
            <p:ph type="title" idx="2"/>
          </p:nvPr>
        </p:nvSpPr>
        <p:spPr>
          <a:xfrm>
            <a:off x="6871800" y="2119625"/>
            <a:ext cx="1913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53" name="Google Shape;1168;p53">
            <a:extLst>
              <a:ext uri="{FF2B5EF4-FFF2-40B4-BE49-F238E27FC236}">
                <a16:creationId xmlns:a16="http://schemas.microsoft.com/office/drawing/2014/main" id="{A98E5AF6-7A68-4F13-893B-BD6C2852DDA7}"/>
              </a:ext>
            </a:extLst>
          </p:cNvPr>
          <p:cNvGrpSpPr/>
          <p:nvPr/>
        </p:nvGrpSpPr>
        <p:grpSpPr>
          <a:xfrm flipH="1">
            <a:off x="2433494" y="2278903"/>
            <a:ext cx="1423731" cy="3346029"/>
            <a:chOff x="15332125" y="955775"/>
            <a:chExt cx="1094925" cy="2573275"/>
          </a:xfrm>
        </p:grpSpPr>
        <p:sp>
          <p:nvSpPr>
            <p:cNvPr id="54" name="Google Shape;1169;p53">
              <a:extLst>
                <a:ext uri="{FF2B5EF4-FFF2-40B4-BE49-F238E27FC236}">
                  <a16:creationId xmlns:a16="http://schemas.microsoft.com/office/drawing/2014/main" id="{3C9F8D22-28CA-411D-BC31-C6D6D42FB034}"/>
                </a:ext>
              </a:extLst>
            </p:cNvPr>
            <p:cNvSpPr/>
            <p:nvPr/>
          </p:nvSpPr>
          <p:spPr>
            <a:xfrm>
              <a:off x="15477800" y="1654950"/>
              <a:ext cx="121250" cy="219150"/>
            </a:xfrm>
            <a:custGeom>
              <a:avLst/>
              <a:gdLst/>
              <a:ahLst/>
              <a:cxnLst/>
              <a:rect l="l" t="t" r="r" b="b"/>
              <a:pathLst>
                <a:path w="4850" h="8766" extrusionOk="0">
                  <a:moveTo>
                    <a:pt x="926" y="1"/>
                  </a:moveTo>
                  <a:cubicBezTo>
                    <a:pt x="781" y="1"/>
                    <a:pt x="659" y="113"/>
                    <a:pt x="649" y="259"/>
                  </a:cubicBezTo>
                  <a:lnTo>
                    <a:pt x="13" y="8464"/>
                  </a:lnTo>
                  <a:cubicBezTo>
                    <a:pt x="0" y="8618"/>
                    <a:pt x="116" y="8753"/>
                    <a:pt x="270" y="8765"/>
                  </a:cubicBezTo>
                  <a:cubicBezTo>
                    <a:pt x="277" y="8765"/>
                    <a:pt x="284" y="8766"/>
                    <a:pt x="291" y="8766"/>
                  </a:cubicBezTo>
                  <a:cubicBezTo>
                    <a:pt x="302" y="8766"/>
                    <a:pt x="312" y="8765"/>
                    <a:pt x="323" y="8764"/>
                  </a:cubicBezTo>
                  <a:cubicBezTo>
                    <a:pt x="456" y="8749"/>
                    <a:pt x="560" y="8642"/>
                    <a:pt x="570" y="8508"/>
                  </a:cubicBezTo>
                  <a:lnTo>
                    <a:pt x="1186" y="565"/>
                  </a:lnTo>
                  <a:lnTo>
                    <a:pt x="4559" y="627"/>
                  </a:lnTo>
                  <a:cubicBezTo>
                    <a:pt x="4562" y="627"/>
                    <a:pt x="4564" y="627"/>
                    <a:pt x="4567" y="627"/>
                  </a:cubicBezTo>
                  <a:cubicBezTo>
                    <a:pt x="4719" y="627"/>
                    <a:pt x="4844" y="506"/>
                    <a:pt x="4847" y="352"/>
                  </a:cubicBezTo>
                  <a:cubicBezTo>
                    <a:pt x="4850" y="197"/>
                    <a:pt x="4726" y="69"/>
                    <a:pt x="4570" y="68"/>
                  </a:cubicBezTo>
                  <a:lnTo>
                    <a:pt x="932" y="1"/>
                  </a:lnTo>
                  <a:cubicBezTo>
                    <a:pt x="930" y="1"/>
                    <a:pt x="928" y="1"/>
                    <a:pt x="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1170;p53">
              <a:extLst>
                <a:ext uri="{FF2B5EF4-FFF2-40B4-BE49-F238E27FC236}">
                  <a16:creationId xmlns:a16="http://schemas.microsoft.com/office/drawing/2014/main" id="{923AB65E-034F-4CAA-880B-F750CD76CD76}"/>
                </a:ext>
              </a:extLst>
            </p:cNvPr>
            <p:cNvSpPr/>
            <p:nvPr/>
          </p:nvSpPr>
          <p:spPr>
            <a:xfrm>
              <a:off x="15394350" y="1811525"/>
              <a:ext cx="209650" cy="320325"/>
            </a:xfrm>
            <a:custGeom>
              <a:avLst/>
              <a:gdLst/>
              <a:ahLst/>
              <a:cxnLst/>
              <a:rect l="l" t="t" r="r" b="b"/>
              <a:pathLst>
                <a:path w="8386" h="12813" extrusionOk="0">
                  <a:moveTo>
                    <a:pt x="8385" y="0"/>
                  </a:moveTo>
                  <a:lnTo>
                    <a:pt x="4742" y="414"/>
                  </a:lnTo>
                  <a:lnTo>
                    <a:pt x="3643" y="538"/>
                  </a:lnTo>
                  <a:lnTo>
                    <a:pt x="0" y="952"/>
                  </a:lnTo>
                  <a:lnTo>
                    <a:pt x="2779" y="12748"/>
                  </a:lnTo>
                  <a:cubicBezTo>
                    <a:pt x="2779" y="12748"/>
                    <a:pt x="3322" y="12812"/>
                    <a:pt x="4120" y="12812"/>
                  </a:cubicBezTo>
                  <a:cubicBezTo>
                    <a:pt x="4398" y="12812"/>
                    <a:pt x="4707" y="12804"/>
                    <a:pt x="5034" y="12783"/>
                  </a:cubicBezTo>
                  <a:lnTo>
                    <a:pt x="5035" y="12791"/>
                  </a:lnTo>
                  <a:cubicBezTo>
                    <a:pt x="5222" y="12777"/>
                    <a:pt x="5407" y="12758"/>
                    <a:pt x="5586" y="12737"/>
                  </a:cubicBezTo>
                  <a:cubicBezTo>
                    <a:pt x="5767" y="12718"/>
                    <a:pt x="5950" y="12694"/>
                    <a:pt x="6135" y="12666"/>
                  </a:cubicBezTo>
                  <a:lnTo>
                    <a:pt x="6135" y="12658"/>
                  </a:lnTo>
                  <a:cubicBezTo>
                    <a:pt x="7387" y="12453"/>
                    <a:pt x="8325" y="12118"/>
                    <a:pt x="8325" y="12118"/>
                  </a:cubicBezTo>
                  <a:lnTo>
                    <a:pt x="8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1171;p53">
              <a:extLst>
                <a:ext uri="{FF2B5EF4-FFF2-40B4-BE49-F238E27FC236}">
                  <a16:creationId xmlns:a16="http://schemas.microsoft.com/office/drawing/2014/main" id="{A536CD0E-DC4D-42DA-963B-38E1C72D9BDA}"/>
                </a:ext>
              </a:extLst>
            </p:cNvPr>
            <p:cNvSpPr/>
            <p:nvPr/>
          </p:nvSpPr>
          <p:spPr>
            <a:xfrm>
              <a:off x="15381000" y="1791900"/>
              <a:ext cx="235975" cy="62625"/>
            </a:xfrm>
            <a:custGeom>
              <a:avLst/>
              <a:gdLst/>
              <a:ahLst/>
              <a:cxnLst/>
              <a:rect l="l" t="t" r="r" b="b"/>
              <a:pathLst>
                <a:path w="9439" h="2505" extrusionOk="0">
                  <a:moveTo>
                    <a:pt x="9274" y="1"/>
                  </a:moveTo>
                  <a:lnTo>
                    <a:pt x="0" y="1054"/>
                  </a:lnTo>
                  <a:lnTo>
                    <a:pt x="165" y="2505"/>
                  </a:lnTo>
                  <a:lnTo>
                    <a:pt x="9438" y="1451"/>
                  </a:lnTo>
                  <a:lnTo>
                    <a:pt x="9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1172;p53">
              <a:extLst>
                <a:ext uri="{FF2B5EF4-FFF2-40B4-BE49-F238E27FC236}">
                  <a16:creationId xmlns:a16="http://schemas.microsoft.com/office/drawing/2014/main" id="{51CAEAD6-691F-4BF3-9293-0DA3351C8A88}"/>
                </a:ext>
              </a:extLst>
            </p:cNvPr>
            <p:cNvSpPr/>
            <p:nvPr/>
          </p:nvSpPr>
          <p:spPr>
            <a:xfrm>
              <a:off x="15414100" y="1897725"/>
              <a:ext cx="189475" cy="122425"/>
            </a:xfrm>
            <a:custGeom>
              <a:avLst/>
              <a:gdLst/>
              <a:ahLst/>
              <a:cxnLst/>
              <a:rect l="l" t="t" r="r" b="b"/>
              <a:pathLst>
                <a:path w="7579" h="4897" extrusionOk="0">
                  <a:moveTo>
                    <a:pt x="7578" y="1"/>
                  </a:moveTo>
                  <a:lnTo>
                    <a:pt x="1" y="861"/>
                  </a:lnTo>
                  <a:lnTo>
                    <a:pt x="951" y="4897"/>
                  </a:lnTo>
                  <a:lnTo>
                    <a:pt x="7557" y="4146"/>
                  </a:lnTo>
                  <a:lnTo>
                    <a:pt x="75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1173;p53">
              <a:extLst>
                <a:ext uri="{FF2B5EF4-FFF2-40B4-BE49-F238E27FC236}">
                  <a16:creationId xmlns:a16="http://schemas.microsoft.com/office/drawing/2014/main" id="{C558BB39-C758-47A7-B93E-D67540F16931}"/>
                </a:ext>
              </a:extLst>
            </p:cNvPr>
            <p:cNvSpPr/>
            <p:nvPr/>
          </p:nvSpPr>
          <p:spPr>
            <a:xfrm>
              <a:off x="15517050" y="1944850"/>
              <a:ext cx="196600" cy="187100"/>
            </a:xfrm>
            <a:custGeom>
              <a:avLst/>
              <a:gdLst/>
              <a:ahLst/>
              <a:cxnLst/>
              <a:rect l="l" t="t" r="r" b="b"/>
              <a:pathLst>
                <a:path w="7864" h="7484" extrusionOk="0">
                  <a:moveTo>
                    <a:pt x="1114" y="0"/>
                  </a:moveTo>
                  <a:cubicBezTo>
                    <a:pt x="1095" y="0"/>
                    <a:pt x="1075" y="2"/>
                    <a:pt x="1056" y="7"/>
                  </a:cubicBezTo>
                  <a:cubicBezTo>
                    <a:pt x="934" y="36"/>
                    <a:pt x="856" y="165"/>
                    <a:pt x="851" y="290"/>
                  </a:cubicBezTo>
                  <a:cubicBezTo>
                    <a:pt x="847" y="416"/>
                    <a:pt x="902" y="536"/>
                    <a:pt x="972" y="640"/>
                  </a:cubicBezTo>
                  <a:cubicBezTo>
                    <a:pt x="1221" y="1011"/>
                    <a:pt x="1640" y="1231"/>
                    <a:pt x="2053" y="1401"/>
                  </a:cubicBezTo>
                  <a:cubicBezTo>
                    <a:pt x="2518" y="1591"/>
                    <a:pt x="2997" y="1739"/>
                    <a:pt x="3477" y="1888"/>
                  </a:cubicBezTo>
                  <a:cubicBezTo>
                    <a:pt x="2437" y="2312"/>
                    <a:pt x="1208" y="2189"/>
                    <a:pt x="237" y="2753"/>
                  </a:cubicBezTo>
                  <a:cubicBezTo>
                    <a:pt x="124" y="2818"/>
                    <a:pt x="0" y="2940"/>
                    <a:pt x="55" y="3057"/>
                  </a:cubicBezTo>
                  <a:cubicBezTo>
                    <a:pt x="89" y="3131"/>
                    <a:pt x="176" y="3160"/>
                    <a:pt x="255" y="3177"/>
                  </a:cubicBezTo>
                  <a:cubicBezTo>
                    <a:pt x="384" y="3203"/>
                    <a:pt x="515" y="3214"/>
                    <a:pt x="647" y="3214"/>
                  </a:cubicBezTo>
                  <a:cubicBezTo>
                    <a:pt x="864" y="3214"/>
                    <a:pt x="1083" y="3186"/>
                    <a:pt x="1299" y="3156"/>
                  </a:cubicBezTo>
                  <a:cubicBezTo>
                    <a:pt x="1936" y="3068"/>
                    <a:pt x="2572" y="2966"/>
                    <a:pt x="3204" y="2848"/>
                  </a:cubicBezTo>
                  <a:lnTo>
                    <a:pt x="3204" y="2848"/>
                  </a:lnTo>
                  <a:cubicBezTo>
                    <a:pt x="2361" y="3098"/>
                    <a:pt x="1559" y="3473"/>
                    <a:pt x="828" y="3963"/>
                  </a:cubicBezTo>
                  <a:cubicBezTo>
                    <a:pt x="569" y="4135"/>
                    <a:pt x="301" y="4348"/>
                    <a:pt x="235" y="4653"/>
                  </a:cubicBezTo>
                  <a:cubicBezTo>
                    <a:pt x="220" y="4721"/>
                    <a:pt x="217" y="4795"/>
                    <a:pt x="247" y="4858"/>
                  </a:cubicBezTo>
                  <a:cubicBezTo>
                    <a:pt x="293" y="4945"/>
                    <a:pt x="383" y="4976"/>
                    <a:pt x="484" y="4976"/>
                  </a:cubicBezTo>
                  <a:cubicBezTo>
                    <a:pt x="573" y="4976"/>
                    <a:pt x="670" y="4952"/>
                    <a:pt x="752" y="4921"/>
                  </a:cubicBezTo>
                  <a:cubicBezTo>
                    <a:pt x="1602" y="4604"/>
                    <a:pt x="2408" y="4176"/>
                    <a:pt x="3148" y="3650"/>
                  </a:cubicBezTo>
                  <a:lnTo>
                    <a:pt x="3148" y="3650"/>
                  </a:lnTo>
                  <a:cubicBezTo>
                    <a:pt x="2738" y="4080"/>
                    <a:pt x="2260" y="4440"/>
                    <a:pt x="1852" y="4873"/>
                  </a:cubicBezTo>
                  <a:cubicBezTo>
                    <a:pt x="1446" y="5308"/>
                    <a:pt x="1105" y="5841"/>
                    <a:pt x="1064" y="6435"/>
                  </a:cubicBezTo>
                  <a:cubicBezTo>
                    <a:pt x="1056" y="6538"/>
                    <a:pt x="1061" y="6649"/>
                    <a:pt x="1123" y="6733"/>
                  </a:cubicBezTo>
                  <a:cubicBezTo>
                    <a:pt x="1179" y="6808"/>
                    <a:pt x="1273" y="6843"/>
                    <a:pt x="1369" y="6843"/>
                  </a:cubicBezTo>
                  <a:cubicBezTo>
                    <a:pt x="1421" y="6843"/>
                    <a:pt x="1475" y="6832"/>
                    <a:pt x="1523" y="6813"/>
                  </a:cubicBezTo>
                  <a:cubicBezTo>
                    <a:pt x="1659" y="6756"/>
                    <a:pt x="1763" y="6646"/>
                    <a:pt x="1863" y="6539"/>
                  </a:cubicBezTo>
                  <a:lnTo>
                    <a:pt x="3792" y="4456"/>
                  </a:lnTo>
                  <a:lnTo>
                    <a:pt x="3792" y="4456"/>
                  </a:lnTo>
                  <a:cubicBezTo>
                    <a:pt x="3412" y="5273"/>
                    <a:pt x="3023" y="6126"/>
                    <a:pt x="3046" y="7026"/>
                  </a:cubicBezTo>
                  <a:cubicBezTo>
                    <a:pt x="3050" y="7196"/>
                    <a:pt x="3091" y="7397"/>
                    <a:pt x="3248" y="7463"/>
                  </a:cubicBezTo>
                  <a:cubicBezTo>
                    <a:pt x="3281" y="7477"/>
                    <a:pt x="3313" y="7484"/>
                    <a:pt x="3346" y="7484"/>
                  </a:cubicBezTo>
                  <a:cubicBezTo>
                    <a:pt x="3502" y="7484"/>
                    <a:pt x="3653" y="7341"/>
                    <a:pt x="3750" y="7202"/>
                  </a:cubicBezTo>
                  <a:cubicBezTo>
                    <a:pt x="3982" y="6872"/>
                    <a:pt x="4180" y="6479"/>
                    <a:pt x="4264" y="6081"/>
                  </a:cubicBezTo>
                  <a:cubicBezTo>
                    <a:pt x="4355" y="5647"/>
                    <a:pt x="4534" y="5332"/>
                    <a:pt x="4801" y="4964"/>
                  </a:cubicBezTo>
                  <a:cubicBezTo>
                    <a:pt x="4836" y="4914"/>
                    <a:pt x="4873" y="4864"/>
                    <a:pt x="4925" y="4832"/>
                  </a:cubicBezTo>
                  <a:cubicBezTo>
                    <a:pt x="4985" y="4795"/>
                    <a:pt x="5059" y="4785"/>
                    <a:pt x="5130" y="4778"/>
                  </a:cubicBezTo>
                  <a:lnTo>
                    <a:pt x="7864" y="4467"/>
                  </a:lnTo>
                  <a:lnTo>
                    <a:pt x="6282" y="677"/>
                  </a:lnTo>
                  <a:cubicBezTo>
                    <a:pt x="5769" y="803"/>
                    <a:pt x="5243" y="863"/>
                    <a:pt x="4716" y="863"/>
                  </a:cubicBezTo>
                  <a:cubicBezTo>
                    <a:pt x="3563" y="863"/>
                    <a:pt x="2405" y="577"/>
                    <a:pt x="1362" y="77"/>
                  </a:cubicBezTo>
                  <a:cubicBezTo>
                    <a:pt x="1283" y="40"/>
                    <a:pt x="1199" y="0"/>
                    <a:pt x="1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1174;p53">
              <a:extLst>
                <a:ext uri="{FF2B5EF4-FFF2-40B4-BE49-F238E27FC236}">
                  <a16:creationId xmlns:a16="http://schemas.microsoft.com/office/drawing/2014/main" id="{AB83CB35-6F51-4252-BDDF-180CC8951CCE}"/>
                </a:ext>
              </a:extLst>
            </p:cNvPr>
            <p:cNvSpPr/>
            <p:nvPr/>
          </p:nvSpPr>
          <p:spPr>
            <a:xfrm>
              <a:off x="15683100" y="1289275"/>
              <a:ext cx="101775" cy="82800"/>
            </a:xfrm>
            <a:custGeom>
              <a:avLst/>
              <a:gdLst/>
              <a:ahLst/>
              <a:cxnLst/>
              <a:rect l="l" t="t" r="r" b="b"/>
              <a:pathLst>
                <a:path w="4071" h="3312" extrusionOk="0">
                  <a:moveTo>
                    <a:pt x="1459" y="0"/>
                  </a:moveTo>
                  <a:cubicBezTo>
                    <a:pt x="1061" y="0"/>
                    <a:pt x="708" y="138"/>
                    <a:pt x="484" y="419"/>
                  </a:cubicBezTo>
                  <a:cubicBezTo>
                    <a:pt x="0" y="1027"/>
                    <a:pt x="301" y="2074"/>
                    <a:pt x="1157" y="2756"/>
                  </a:cubicBezTo>
                  <a:cubicBezTo>
                    <a:pt x="1618" y="3124"/>
                    <a:pt x="2146" y="3311"/>
                    <a:pt x="2610" y="3311"/>
                  </a:cubicBezTo>
                  <a:cubicBezTo>
                    <a:pt x="3009" y="3311"/>
                    <a:pt x="3362" y="3173"/>
                    <a:pt x="3586" y="2892"/>
                  </a:cubicBezTo>
                  <a:cubicBezTo>
                    <a:pt x="4071" y="2284"/>
                    <a:pt x="3769" y="1238"/>
                    <a:pt x="2913" y="555"/>
                  </a:cubicBezTo>
                  <a:cubicBezTo>
                    <a:pt x="2452" y="188"/>
                    <a:pt x="1924" y="0"/>
                    <a:pt x="1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175;p53">
              <a:extLst>
                <a:ext uri="{FF2B5EF4-FFF2-40B4-BE49-F238E27FC236}">
                  <a16:creationId xmlns:a16="http://schemas.microsoft.com/office/drawing/2014/main" id="{CE2FCAD8-FEEC-4440-81A4-85E376F5C3BE}"/>
                </a:ext>
              </a:extLst>
            </p:cNvPr>
            <p:cNvSpPr/>
            <p:nvPr/>
          </p:nvSpPr>
          <p:spPr>
            <a:xfrm>
              <a:off x="15925550" y="1435050"/>
              <a:ext cx="85525" cy="174475"/>
            </a:xfrm>
            <a:custGeom>
              <a:avLst/>
              <a:gdLst/>
              <a:ahLst/>
              <a:cxnLst/>
              <a:rect l="l" t="t" r="r" b="b"/>
              <a:pathLst>
                <a:path w="3421" h="6979" extrusionOk="0">
                  <a:moveTo>
                    <a:pt x="1" y="0"/>
                  </a:moveTo>
                  <a:lnTo>
                    <a:pt x="1" y="5936"/>
                  </a:lnTo>
                  <a:cubicBezTo>
                    <a:pt x="0" y="6512"/>
                    <a:pt x="468" y="6979"/>
                    <a:pt x="1044" y="6979"/>
                  </a:cubicBezTo>
                  <a:lnTo>
                    <a:pt x="2376" y="6979"/>
                  </a:lnTo>
                  <a:cubicBezTo>
                    <a:pt x="2953" y="6979"/>
                    <a:pt x="3420" y="6512"/>
                    <a:pt x="3421" y="5936"/>
                  </a:cubicBezTo>
                  <a:lnTo>
                    <a:pt x="3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1176;p53">
              <a:extLst>
                <a:ext uri="{FF2B5EF4-FFF2-40B4-BE49-F238E27FC236}">
                  <a16:creationId xmlns:a16="http://schemas.microsoft.com/office/drawing/2014/main" id="{A9A19123-631E-4060-AE9B-8AA33E0B5AED}"/>
                </a:ext>
              </a:extLst>
            </p:cNvPr>
            <p:cNvSpPr/>
            <p:nvPr/>
          </p:nvSpPr>
          <p:spPr>
            <a:xfrm>
              <a:off x="16085000" y="3363675"/>
              <a:ext cx="297625" cy="165375"/>
            </a:xfrm>
            <a:custGeom>
              <a:avLst/>
              <a:gdLst/>
              <a:ahLst/>
              <a:cxnLst/>
              <a:rect l="l" t="t" r="r" b="b"/>
              <a:pathLst>
                <a:path w="11905" h="6615" extrusionOk="0">
                  <a:moveTo>
                    <a:pt x="9992" y="1"/>
                  </a:moveTo>
                  <a:lnTo>
                    <a:pt x="7110" y="502"/>
                  </a:lnTo>
                  <a:lnTo>
                    <a:pt x="6332" y="3216"/>
                  </a:lnTo>
                  <a:cubicBezTo>
                    <a:pt x="6332" y="3216"/>
                    <a:pt x="1" y="4239"/>
                    <a:pt x="341" y="6402"/>
                  </a:cubicBezTo>
                  <a:cubicBezTo>
                    <a:pt x="616" y="6550"/>
                    <a:pt x="1083" y="6615"/>
                    <a:pt x="1679" y="6615"/>
                  </a:cubicBezTo>
                  <a:cubicBezTo>
                    <a:pt x="4432" y="6615"/>
                    <a:pt x="9934" y="5233"/>
                    <a:pt x="11904" y="4298"/>
                  </a:cubicBezTo>
                  <a:cubicBezTo>
                    <a:pt x="10805" y="1477"/>
                    <a:pt x="9992" y="1"/>
                    <a:pt x="9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1177;p53">
              <a:extLst>
                <a:ext uri="{FF2B5EF4-FFF2-40B4-BE49-F238E27FC236}">
                  <a16:creationId xmlns:a16="http://schemas.microsoft.com/office/drawing/2014/main" id="{24E25CDB-D5E5-4125-AB7B-4496CB132301}"/>
                </a:ext>
              </a:extLst>
            </p:cNvPr>
            <p:cNvSpPr/>
            <p:nvPr/>
          </p:nvSpPr>
          <p:spPr>
            <a:xfrm>
              <a:off x="15332125" y="3350300"/>
              <a:ext cx="289125" cy="146450"/>
            </a:xfrm>
            <a:custGeom>
              <a:avLst/>
              <a:gdLst/>
              <a:ahLst/>
              <a:cxnLst/>
              <a:rect l="l" t="t" r="r" b="b"/>
              <a:pathLst>
                <a:path w="11565" h="5858" extrusionOk="0">
                  <a:moveTo>
                    <a:pt x="1457" y="0"/>
                  </a:moveTo>
                  <a:cubicBezTo>
                    <a:pt x="790" y="0"/>
                    <a:pt x="251" y="181"/>
                    <a:pt x="0" y="661"/>
                  </a:cubicBezTo>
                  <a:cubicBezTo>
                    <a:pt x="747" y="2250"/>
                    <a:pt x="7939" y="5344"/>
                    <a:pt x="10543" y="5858"/>
                  </a:cubicBezTo>
                  <a:cubicBezTo>
                    <a:pt x="11339" y="2936"/>
                    <a:pt x="11564" y="1266"/>
                    <a:pt x="11564" y="1266"/>
                  </a:cubicBezTo>
                  <a:lnTo>
                    <a:pt x="8776" y="111"/>
                  </a:lnTo>
                  <a:lnTo>
                    <a:pt x="6710" y="1669"/>
                  </a:lnTo>
                  <a:cubicBezTo>
                    <a:pt x="6710" y="1669"/>
                    <a:pt x="3486" y="0"/>
                    <a:pt x="1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1178;p53">
              <a:extLst>
                <a:ext uri="{FF2B5EF4-FFF2-40B4-BE49-F238E27FC236}">
                  <a16:creationId xmlns:a16="http://schemas.microsoft.com/office/drawing/2014/main" id="{1490C03F-0CBE-4D9A-B2B8-E2497BB1B87C}"/>
                </a:ext>
              </a:extLst>
            </p:cNvPr>
            <p:cNvSpPr/>
            <p:nvPr/>
          </p:nvSpPr>
          <p:spPr>
            <a:xfrm>
              <a:off x="16092275" y="3448750"/>
              <a:ext cx="290350" cy="80300"/>
            </a:xfrm>
            <a:custGeom>
              <a:avLst/>
              <a:gdLst/>
              <a:ahLst/>
              <a:cxnLst/>
              <a:rect l="l" t="t" r="r" b="b"/>
              <a:pathLst>
                <a:path w="11614" h="3212" extrusionOk="0">
                  <a:moveTo>
                    <a:pt x="11257" y="1"/>
                  </a:moveTo>
                  <a:cubicBezTo>
                    <a:pt x="8034" y="1289"/>
                    <a:pt x="4619" y="2162"/>
                    <a:pt x="1189" y="2162"/>
                  </a:cubicBezTo>
                  <a:cubicBezTo>
                    <a:pt x="886" y="2162"/>
                    <a:pt x="582" y="2155"/>
                    <a:pt x="279" y="2141"/>
                  </a:cubicBezTo>
                  <a:cubicBezTo>
                    <a:pt x="93" y="2405"/>
                    <a:pt x="1" y="2690"/>
                    <a:pt x="50" y="2999"/>
                  </a:cubicBezTo>
                  <a:cubicBezTo>
                    <a:pt x="325" y="3147"/>
                    <a:pt x="792" y="3212"/>
                    <a:pt x="1388" y="3212"/>
                  </a:cubicBezTo>
                  <a:cubicBezTo>
                    <a:pt x="4141" y="3212"/>
                    <a:pt x="9643" y="1830"/>
                    <a:pt x="11613" y="895"/>
                  </a:cubicBezTo>
                  <a:cubicBezTo>
                    <a:pt x="11490" y="579"/>
                    <a:pt x="11371" y="283"/>
                    <a:pt x="11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1179;p53">
              <a:extLst>
                <a:ext uri="{FF2B5EF4-FFF2-40B4-BE49-F238E27FC236}">
                  <a16:creationId xmlns:a16="http://schemas.microsoft.com/office/drawing/2014/main" id="{6434FED6-D331-4D6A-AD1D-ABE5C343E185}"/>
                </a:ext>
              </a:extLst>
            </p:cNvPr>
            <p:cNvSpPr/>
            <p:nvPr/>
          </p:nvSpPr>
          <p:spPr>
            <a:xfrm>
              <a:off x="16245075" y="3390875"/>
              <a:ext cx="49350" cy="23500"/>
            </a:xfrm>
            <a:custGeom>
              <a:avLst/>
              <a:gdLst/>
              <a:ahLst/>
              <a:cxnLst/>
              <a:rect l="l" t="t" r="r" b="b"/>
              <a:pathLst>
                <a:path w="1974" h="940" extrusionOk="0">
                  <a:moveTo>
                    <a:pt x="930" y="0"/>
                  </a:moveTo>
                  <a:cubicBezTo>
                    <a:pt x="786" y="0"/>
                    <a:pt x="652" y="16"/>
                    <a:pt x="549" y="43"/>
                  </a:cubicBezTo>
                  <a:cubicBezTo>
                    <a:pt x="144" y="148"/>
                    <a:pt x="0" y="503"/>
                    <a:pt x="67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1" y="926"/>
                  </a:cubicBezTo>
                  <a:lnTo>
                    <a:pt x="1725" y="929"/>
                  </a:lnTo>
                  <a:cubicBezTo>
                    <a:pt x="1750" y="935"/>
                    <a:pt x="1777" y="939"/>
                    <a:pt x="1802" y="939"/>
                  </a:cubicBezTo>
                  <a:cubicBezTo>
                    <a:pt x="1836" y="939"/>
                    <a:pt x="1868" y="931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0"/>
                    <a:pt x="1310" y="0"/>
                    <a:pt x="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1180;p53">
              <a:extLst>
                <a:ext uri="{FF2B5EF4-FFF2-40B4-BE49-F238E27FC236}">
                  <a16:creationId xmlns:a16="http://schemas.microsoft.com/office/drawing/2014/main" id="{E0759CF2-E19D-41B1-8C30-5CD1F5104C5D}"/>
                </a:ext>
              </a:extLst>
            </p:cNvPr>
            <p:cNvSpPr/>
            <p:nvPr/>
          </p:nvSpPr>
          <p:spPr>
            <a:xfrm>
              <a:off x="16240925" y="3416450"/>
              <a:ext cx="49325" cy="23500"/>
            </a:xfrm>
            <a:custGeom>
              <a:avLst/>
              <a:gdLst/>
              <a:ahLst/>
              <a:cxnLst/>
              <a:rect l="l" t="t" r="r" b="b"/>
              <a:pathLst>
                <a:path w="1973" h="940" extrusionOk="0">
                  <a:moveTo>
                    <a:pt x="930" y="1"/>
                  </a:moveTo>
                  <a:cubicBezTo>
                    <a:pt x="786" y="1"/>
                    <a:pt x="652" y="16"/>
                    <a:pt x="548" y="43"/>
                  </a:cubicBezTo>
                  <a:cubicBezTo>
                    <a:pt x="144" y="148"/>
                    <a:pt x="1" y="503"/>
                    <a:pt x="68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2" y="926"/>
                  </a:cubicBezTo>
                  <a:lnTo>
                    <a:pt x="1724" y="930"/>
                  </a:lnTo>
                  <a:cubicBezTo>
                    <a:pt x="1750" y="935"/>
                    <a:pt x="1777" y="940"/>
                    <a:pt x="1803" y="940"/>
                  </a:cubicBezTo>
                  <a:cubicBezTo>
                    <a:pt x="1837" y="940"/>
                    <a:pt x="1869" y="932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1"/>
                    <a:pt x="1311" y="1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1181;p53">
              <a:extLst>
                <a:ext uri="{FF2B5EF4-FFF2-40B4-BE49-F238E27FC236}">
                  <a16:creationId xmlns:a16="http://schemas.microsoft.com/office/drawing/2014/main" id="{12AE7084-0EAA-41E4-9B4D-B3F8554D20A2}"/>
                </a:ext>
              </a:extLst>
            </p:cNvPr>
            <p:cNvSpPr/>
            <p:nvPr/>
          </p:nvSpPr>
          <p:spPr>
            <a:xfrm>
              <a:off x="15761425" y="2175825"/>
              <a:ext cx="579150" cy="1201225"/>
            </a:xfrm>
            <a:custGeom>
              <a:avLst/>
              <a:gdLst/>
              <a:ahLst/>
              <a:cxnLst/>
              <a:rect l="l" t="t" r="r" b="b"/>
              <a:pathLst>
                <a:path w="23166" h="48049" extrusionOk="0">
                  <a:moveTo>
                    <a:pt x="6373" y="0"/>
                  </a:moveTo>
                  <a:cubicBezTo>
                    <a:pt x="3738" y="0"/>
                    <a:pt x="0" y="5348"/>
                    <a:pt x="0" y="5348"/>
                  </a:cubicBezTo>
                  <a:cubicBezTo>
                    <a:pt x="0" y="5348"/>
                    <a:pt x="1526" y="19129"/>
                    <a:pt x="19963" y="48049"/>
                  </a:cubicBezTo>
                  <a:lnTo>
                    <a:pt x="23165" y="47605"/>
                  </a:lnTo>
                  <a:cubicBezTo>
                    <a:pt x="23165" y="47605"/>
                    <a:pt x="9985" y="12520"/>
                    <a:pt x="8744" y="3565"/>
                  </a:cubicBezTo>
                  <a:cubicBezTo>
                    <a:pt x="8379" y="930"/>
                    <a:pt x="747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1182;p53">
              <a:extLst>
                <a:ext uri="{FF2B5EF4-FFF2-40B4-BE49-F238E27FC236}">
                  <a16:creationId xmlns:a16="http://schemas.microsoft.com/office/drawing/2014/main" id="{A4B96C87-13D9-4FAB-8950-0D431BFE5AC3}"/>
                </a:ext>
              </a:extLst>
            </p:cNvPr>
            <p:cNvSpPr/>
            <p:nvPr/>
          </p:nvSpPr>
          <p:spPr>
            <a:xfrm>
              <a:off x="15332125" y="3353025"/>
              <a:ext cx="269725" cy="143725"/>
            </a:xfrm>
            <a:custGeom>
              <a:avLst/>
              <a:gdLst/>
              <a:ahLst/>
              <a:cxnLst/>
              <a:rect l="l" t="t" r="r" b="b"/>
              <a:pathLst>
                <a:path w="10789" h="5749" extrusionOk="0">
                  <a:moveTo>
                    <a:pt x="694" y="0"/>
                  </a:moveTo>
                  <a:cubicBezTo>
                    <a:pt x="389" y="100"/>
                    <a:pt x="146" y="275"/>
                    <a:pt x="0" y="553"/>
                  </a:cubicBezTo>
                  <a:cubicBezTo>
                    <a:pt x="747" y="2141"/>
                    <a:pt x="7939" y="5235"/>
                    <a:pt x="10543" y="5749"/>
                  </a:cubicBezTo>
                  <a:cubicBezTo>
                    <a:pt x="10632" y="5422"/>
                    <a:pt x="10713" y="5113"/>
                    <a:pt x="10788" y="4818"/>
                  </a:cubicBezTo>
                  <a:cubicBezTo>
                    <a:pt x="7136" y="3855"/>
                    <a:pt x="3593" y="2363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1183;p53">
              <a:extLst>
                <a:ext uri="{FF2B5EF4-FFF2-40B4-BE49-F238E27FC236}">
                  <a16:creationId xmlns:a16="http://schemas.microsoft.com/office/drawing/2014/main" id="{E17B3043-20FA-45CD-9045-592BBB213FB6}"/>
                </a:ext>
              </a:extLst>
            </p:cNvPr>
            <p:cNvSpPr/>
            <p:nvPr/>
          </p:nvSpPr>
          <p:spPr>
            <a:xfrm>
              <a:off x="15587950" y="3395825"/>
              <a:ext cx="31025" cy="60600"/>
            </a:xfrm>
            <a:custGeom>
              <a:avLst/>
              <a:gdLst/>
              <a:ahLst/>
              <a:cxnLst/>
              <a:rect l="l" t="t" r="r" b="b"/>
              <a:pathLst>
                <a:path w="1241" h="2424" extrusionOk="0">
                  <a:moveTo>
                    <a:pt x="1241" y="0"/>
                  </a:moveTo>
                  <a:lnTo>
                    <a:pt x="1241" y="0"/>
                  </a:lnTo>
                  <a:cubicBezTo>
                    <a:pt x="992" y="70"/>
                    <a:pt x="759" y="187"/>
                    <a:pt x="566" y="359"/>
                  </a:cubicBezTo>
                  <a:cubicBezTo>
                    <a:pt x="194" y="689"/>
                    <a:pt x="0" y="1237"/>
                    <a:pt x="160" y="1707"/>
                  </a:cubicBezTo>
                  <a:cubicBezTo>
                    <a:pt x="261" y="2002"/>
                    <a:pt x="477" y="2228"/>
                    <a:pt x="725" y="2423"/>
                  </a:cubicBezTo>
                  <a:cubicBezTo>
                    <a:pt x="992" y="1317"/>
                    <a:pt x="1153" y="497"/>
                    <a:pt x="1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1184;p53">
              <a:extLst>
                <a:ext uri="{FF2B5EF4-FFF2-40B4-BE49-F238E27FC236}">
                  <a16:creationId xmlns:a16="http://schemas.microsoft.com/office/drawing/2014/main" id="{684BD081-9C6A-4FB9-B472-A68A64FFA0C1}"/>
                </a:ext>
              </a:extLst>
            </p:cNvPr>
            <p:cNvSpPr/>
            <p:nvPr/>
          </p:nvSpPr>
          <p:spPr>
            <a:xfrm>
              <a:off x="15520975" y="3358025"/>
              <a:ext cx="46375" cy="38750"/>
            </a:xfrm>
            <a:custGeom>
              <a:avLst/>
              <a:gdLst/>
              <a:ahLst/>
              <a:cxnLst/>
              <a:rect l="l" t="t" r="r" b="b"/>
              <a:pathLst>
                <a:path w="1855" h="1550" extrusionOk="0">
                  <a:moveTo>
                    <a:pt x="633" y="1"/>
                  </a:moveTo>
                  <a:cubicBezTo>
                    <a:pt x="362" y="1"/>
                    <a:pt x="139" y="181"/>
                    <a:pt x="0" y="454"/>
                  </a:cubicBezTo>
                  <a:cubicBezTo>
                    <a:pt x="452" y="666"/>
                    <a:pt x="978" y="1078"/>
                    <a:pt x="1304" y="1457"/>
                  </a:cubicBezTo>
                  <a:lnTo>
                    <a:pt x="1313" y="1467"/>
                  </a:lnTo>
                  <a:cubicBezTo>
                    <a:pt x="1349" y="1508"/>
                    <a:pt x="1393" y="1550"/>
                    <a:pt x="1444" y="1550"/>
                  </a:cubicBezTo>
                  <a:cubicBezTo>
                    <a:pt x="1449" y="1550"/>
                    <a:pt x="1455" y="1549"/>
                    <a:pt x="1461" y="1548"/>
                  </a:cubicBezTo>
                  <a:cubicBezTo>
                    <a:pt x="1480" y="1544"/>
                    <a:pt x="1498" y="1536"/>
                    <a:pt x="1515" y="1524"/>
                  </a:cubicBezTo>
                  <a:cubicBezTo>
                    <a:pt x="1643" y="1439"/>
                    <a:pt x="1732" y="1307"/>
                    <a:pt x="1763" y="1157"/>
                  </a:cubicBezTo>
                  <a:cubicBezTo>
                    <a:pt x="1854" y="708"/>
                    <a:pt x="1258" y="200"/>
                    <a:pt x="896" y="55"/>
                  </a:cubicBezTo>
                  <a:cubicBezTo>
                    <a:pt x="804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1185;p53">
              <a:extLst>
                <a:ext uri="{FF2B5EF4-FFF2-40B4-BE49-F238E27FC236}">
                  <a16:creationId xmlns:a16="http://schemas.microsoft.com/office/drawing/2014/main" id="{EEE65437-4325-43A3-9333-33176472349B}"/>
                </a:ext>
              </a:extLst>
            </p:cNvPr>
            <p:cNvSpPr/>
            <p:nvPr/>
          </p:nvSpPr>
          <p:spPr>
            <a:xfrm>
              <a:off x="15502400" y="3376100"/>
              <a:ext cx="46375" cy="38775"/>
            </a:xfrm>
            <a:custGeom>
              <a:avLst/>
              <a:gdLst/>
              <a:ahLst/>
              <a:cxnLst/>
              <a:rect l="l" t="t" r="r" b="b"/>
              <a:pathLst>
                <a:path w="1855" h="1551" extrusionOk="0">
                  <a:moveTo>
                    <a:pt x="634" y="1"/>
                  </a:moveTo>
                  <a:cubicBezTo>
                    <a:pt x="363" y="1"/>
                    <a:pt x="139" y="181"/>
                    <a:pt x="0" y="455"/>
                  </a:cubicBezTo>
                  <a:cubicBezTo>
                    <a:pt x="453" y="666"/>
                    <a:pt x="979" y="1078"/>
                    <a:pt x="1305" y="1457"/>
                  </a:cubicBezTo>
                  <a:lnTo>
                    <a:pt x="1313" y="1467"/>
                  </a:lnTo>
                  <a:cubicBezTo>
                    <a:pt x="1350" y="1509"/>
                    <a:pt x="1393" y="1551"/>
                    <a:pt x="1444" y="1551"/>
                  </a:cubicBezTo>
                  <a:cubicBezTo>
                    <a:pt x="1449" y="1551"/>
                    <a:pt x="1455" y="1550"/>
                    <a:pt x="1461" y="1549"/>
                  </a:cubicBezTo>
                  <a:cubicBezTo>
                    <a:pt x="1480" y="1544"/>
                    <a:pt x="1499" y="1535"/>
                    <a:pt x="1515" y="1524"/>
                  </a:cubicBezTo>
                  <a:cubicBezTo>
                    <a:pt x="1643" y="1440"/>
                    <a:pt x="1732" y="1307"/>
                    <a:pt x="1764" y="1157"/>
                  </a:cubicBezTo>
                  <a:cubicBezTo>
                    <a:pt x="1854" y="707"/>
                    <a:pt x="1258" y="201"/>
                    <a:pt x="896" y="55"/>
                  </a:cubicBezTo>
                  <a:cubicBezTo>
                    <a:pt x="805" y="18"/>
                    <a:pt x="717" y="1"/>
                    <a:pt x="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1186;p53">
              <a:extLst>
                <a:ext uri="{FF2B5EF4-FFF2-40B4-BE49-F238E27FC236}">
                  <a16:creationId xmlns:a16="http://schemas.microsoft.com/office/drawing/2014/main" id="{31D59EB0-E8BB-4ACD-ACF8-ACB69B6A9293}"/>
                </a:ext>
              </a:extLst>
            </p:cNvPr>
            <p:cNvSpPr/>
            <p:nvPr/>
          </p:nvSpPr>
          <p:spPr>
            <a:xfrm>
              <a:off x="15551475" y="2229100"/>
              <a:ext cx="696425" cy="1152875"/>
            </a:xfrm>
            <a:custGeom>
              <a:avLst/>
              <a:gdLst/>
              <a:ahLst/>
              <a:cxnLst/>
              <a:rect l="l" t="t" r="r" b="b"/>
              <a:pathLst>
                <a:path w="27857" h="46115" extrusionOk="0">
                  <a:moveTo>
                    <a:pt x="22310" y="1"/>
                  </a:moveTo>
                  <a:cubicBezTo>
                    <a:pt x="19827" y="1"/>
                    <a:pt x="17142" y="1434"/>
                    <a:pt x="17142" y="1434"/>
                  </a:cubicBezTo>
                  <a:cubicBezTo>
                    <a:pt x="17142" y="1434"/>
                    <a:pt x="2363" y="26581"/>
                    <a:pt x="1" y="44959"/>
                  </a:cubicBezTo>
                  <a:cubicBezTo>
                    <a:pt x="2039" y="45918"/>
                    <a:pt x="2790" y="46114"/>
                    <a:pt x="2790" y="46114"/>
                  </a:cubicBezTo>
                  <a:cubicBezTo>
                    <a:pt x="2790" y="46114"/>
                    <a:pt x="9822" y="31052"/>
                    <a:pt x="15788" y="22632"/>
                  </a:cubicBezTo>
                  <a:cubicBezTo>
                    <a:pt x="21754" y="14211"/>
                    <a:pt x="27857" y="6703"/>
                    <a:pt x="25962" y="2220"/>
                  </a:cubicBezTo>
                  <a:cubicBezTo>
                    <a:pt x="25247" y="527"/>
                    <a:pt x="23815" y="1"/>
                    <a:pt x="22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1187;p53">
              <a:extLst>
                <a:ext uri="{FF2B5EF4-FFF2-40B4-BE49-F238E27FC236}">
                  <a16:creationId xmlns:a16="http://schemas.microsoft.com/office/drawing/2014/main" id="{9D4FABB4-E5EE-4C5A-BAE4-BB394BCDA4C9}"/>
                </a:ext>
              </a:extLst>
            </p:cNvPr>
            <p:cNvSpPr/>
            <p:nvPr/>
          </p:nvSpPr>
          <p:spPr>
            <a:xfrm>
              <a:off x="15721300" y="1518975"/>
              <a:ext cx="577825" cy="891800"/>
            </a:xfrm>
            <a:custGeom>
              <a:avLst/>
              <a:gdLst/>
              <a:ahLst/>
              <a:cxnLst/>
              <a:rect l="l" t="t" r="r" b="b"/>
              <a:pathLst>
                <a:path w="23113" h="35672" extrusionOk="0">
                  <a:moveTo>
                    <a:pt x="11038" y="0"/>
                  </a:moveTo>
                  <a:lnTo>
                    <a:pt x="8980" y="502"/>
                  </a:lnTo>
                  <a:cubicBezTo>
                    <a:pt x="8980" y="502"/>
                    <a:pt x="4456" y="1098"/>
                    <a:pt x="3740" y="8982"/>
                  </a:cubicBezTo>
                  <a:cubicBezTo>
                    <a:pt x="3023" y="16867"/>
                    <a:pt x="1" y="34469"/>
                    <a:pt x="1" y="34469"/>
                  </a:cubicBezTo>
                  <a:cubicBezTo>
                    <a:pt x="1" y="34469"/>
                    <a:pt x="6339" y="35672"/>
                    <a:pt x="12778" y="35672"/>
                  </a:cubicBezTo>
                  <a:cubicBezTo>
                    <a:pt x="16632" y="35672"/>
                    <a:pt x="20523" y="35241"/>
                    <a:pt x="23112" y="33863"/>
                  </a:cubicBezTo>
                  <a:cubicBezTo>
                    <a:pt x="20378" y="26224"/>
                    <a:pt x="19528" y="15248"/>
                    <a:pt x="18664" y="11927"/>
                  </a:cubicBezTo>
                  <a:cubicBezTo>
                    <a:pt x="17800" y="8607"/>
                    <a:pt x="16071" y="894"/>
                    <a:pt x="11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1188;p53">
              <a:extLst>
                <a:ext uri="{FF2B5EF4-FFF2-40B4-BE49-F238E27FC236}">
                  <a16:creationId xmlns:a16="http://schemas.microsoft.com/office/drawing/2014/main" id="{4E491419-0F78-42B0-B5C1-692A9DB056B9}"/>
                </a:ext>
              </a:extLst>
            </p:cNvPr>
            <p:cNvSpPr/>
            <p:nvPr/>
          </p:nvSpPr>
          <p:spPr>
            <a:xfrm>
              <a:off x="15776775" y="1678125"/>
              <a:ext cx="650100" cy="597775"/>
            </a:xfrm>
            <a:custGeom>
              <a:avLst/>
              <a:gdLst/>
              <a:ahLst/>
              <a:cxnLst/>
              <a:rect l="l" t="t" r="r" b="b"/>
              <a:pathLst>
                <a:path w="26004" h="23911" extrusionOk="0">
                  <a:moveTo>
                    <a:pt x="23141" y="1"/>
                  </a:moveTo>
                  <a:lnTo>
                    <a:pt x="1" y="3200"/>
                  </a:lnTo>
                  <a:lnTo>
                    <a:pt x="2863" y="23910"/>
                  </a:lnTo>
                  <a:lnTo>
                    <a:pt x="26004" y="20712"/>
                  </a:lnTo>
                  <a:lnTo>
                    <a:pt x="2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1189;p53">
              <a:extLst>
                <a:ext uri="{FF2B5EF4-FFF2-40B4-BE49-F238E27FC236}">
                  <a16:creationId xmlns:a16="http://schemas.microsoft.com/office/drawing/2014/main" id="{37365037-8688-44AA-9E31-57F1FABBCCA5}"/>
                </a:ext>
              </a:extLst>
            </p:cNvPr>
            <p:cNvSpPr/>
            <p:nvPr/>
          </p:nvSpPr>
          <p:spPr>
            <a:xfrm>
              <a:off x="15886150" y="1762425"/>
              <a:ext cx="446450" cy="336425"/>
            </a:xfrm>
            <a:custGeom>
              <a:avLst/>
              <a:gdLst/>
              <a:ahLst/>
              <a:cxnLst/>
              <a:rect l="l" t="t" r="r" b="b"/>
              <a:pathLst>
                <a:path w="17858" h="13457" extrusionOk="0">
                  <a:moveTo>
                    <a:pt x="6947" y="0"/>
                  </a:moveTo>
                  <a:cubicBezTo>
                    <a:pt x="6710" y="0"/>
                    <a:pt x="6477" y="35"/>
                    <a:pt x="6257" y="125"/>
                  </a:cubicBezTo>
                  <a:cubicBezTo>
                    <a:pt x="5614" y="386"/>
                    <a:pt x="5237" y="1045"/>
                    <a:pt x="4923" y="1665"/>
                  </a:cubicBezTo>
                  <a:cubicBezTo>
                    <a:pt x="3776" y="3927"/>
                    <a:pt x="2838" y="6292"/>
                    <a:pt x="2044" y="8700"/>
                  </a:cubicBezTo>
                  <a:cubicBezTo>
                    <a:pt x="1637" y="9933"/>
                    <a:pt x="0" y="13457"/>
                    <a:pt x="2237" y="13457"/>
                  </a:cubicBezTo>
                  <a:cubicBezTo>
                    <a:pt x="2375" y="13457"/>
                    <a:pt x="2528" y="13443"/>
                    <a:pt x="2696" y="13415"/>
                  </a:cubicBezTo>
                  <a:cubicBezTo>
                    <a:pt x="3950" y="13206"/>
                    <a:pt x="5270" y="12796"/>
                    <a:pt x="6457" y="12367"/>
                  </a:cubicBezTo>
                  <a:cubicBezTo>
                    <a:pt x="6610" y="12312"/>
                    <a:pt x="6766" y="12257"/>
                    <a:pt x="6929" y="12208"/>
                  </a:cubicBezTo>
                  <a:cubicBezTo>
                    <a:pt x="8611" y="11689"/>
                    <a:pt x="10211" y="10886"/>
                    <a:pt x="11866" y="10296"/>
                  </a:cubicBezTo>
                  <a:cubicBezTo>
                    <a:pt x="13011" y="9887"/>
                    <a:pt x="14145" y="9424"/>
                    <a:pt x="15190" y="8798"/>
                  </a:cubicBezTo>
                  <a:cubicBezTo>
                    <a:pt x="15996" y="8315"/>
                    <a:pt x="17326" y="7553"/>
                    <a:pt x="17517" y="6536"/>
                  </a:cubicBezTo>
                  <a:cubicBezTo>
                    <a:pt x="17858" y="4720"/>
                    <a:pt x="15343" y="3304"/>
                    <a:pt x="14105" y="2588"/>
                  </a:cubicBezTo>
                  <a:cubicBezTo>
                    <a:pt x="12204" y="1490"/>
                    <a:pt x="10132" y="679"/>
                    <a:pt x="8001" y="160"/>
                  </a:cubicBezTo>
                  <a:cubicBezTo>
                    <a:pt x="7658" y="76"/>
                    <a:pt x="7298" y="0"/>
                    <a:pt x="69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1190;p53">
              <a:extLst>
                <a:ext uri="{FF2B5EF4-FFF2-40B4-BE49-F238E27FC236}">
                  <a16:creationId xmlns:a16="http://schemas.microsoft.com/office/drawing/2014/main" id="{CE599F73-8F96-480A-8AC3-0740727F1B54}"/>
                </a:ext>
              </a:extLst>
            </p:cNvPr>
            <p:cNvSpPr/>
            <p:nvPr/>
          </p:nvSpPr>
          <p:spPr>
            <a:xfrm>
              <a:off x="15743050" y="1757900"/>
              <a:ext cx="684000" cy="562200"/>
            </a:xfrm>
            <a:custGeom>
              <a:avLst/>
              <a:gdLst/>
              <a:ahLst/>
              <a:cxnLst/>
              <a:rect l="l" t="t" r="r" b="b"/>
              <a:pathLst>
                <a:path w="27360" h="22488" extrusionOk="0">
                  <a:moveTo>
                    <a:pt x="1355" y="0"/>
                  </a:moveTo>
                  <a:lnTo>
                    <a:pt x="1" y="1677"/>
                  </a:lnTo>
                  <a:lnTo>
                    <a:pt x="2712" y="22488"/>
                  </a:lnTo>
                  <a:lnTo>
                    <a:pt x="25993" y="19268"/>
                  </a:lnTo>
                  <a:lnTo>
                    <a:pt x="27359" y="17512"/>
                  </a:lnTo>
                  <a:lnTo>
                    <a:pt x="4219" y="20711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1191;p53">
              <a:extLst>
                <a:ext uri="{FF2B5EF4-FFF2-40B4-BE49-F238E27FC236}">
                  <a16:creationId xmlns:a16="http://schemas.microsoft.com/office/drawing/2014/main" id="{7253FACC-9CE5-4ED3-AF12-33EFFD328576}"/>
                </a:ext>
              </a:extLst>
            </p:cNvPr>
            <p:cNvSpPr/>
            <p:nvPr/>
          </p:nvSpPr>
          <p:spPr>
            <a:xfrm>
              <a:off x="15925625" y="1822300"/>
              <a:ext cx="352825" cy="306950"/>
            </a:xfrm>
            <a:custGeom>
              <a:avLst/>
              <a:gdLst/>
              <a:ahLst/>
              <a:cxnLst/>
              <a:rect l="l" t="t" r="r" b="b"/>
              <a:pathLst>
                <a:path w="14113" h="12278" extrusionOk="0">
                  <a:moveTo>
                    <a:pt x="5485" y="1"/>
                  </a:moveTo>
                  <a:cubicBezTo>
                    <a:pt x="5067" y="1"/>
                    <a:pt x="4648" y="25"/>
                    <a:pt x="4239" y="52"/>
                  </a:cubicBezTo>
                  <a:cubicBezTo>
                    <a:pt x="4219" y="54"/>
                    <a:pt x="4196" y="54"/>
                    <a:pt x="4173" y="54"/>
                  </a:cubicBezTo>
                  <a:cubicBezTo>
                    <a:pt x="4030" y="54"/>
                    <a:pt x="3846" y="31"/>
                    <a:pt x="3682" y="31"/>
                  </a:cubicBezTo>
                  <a:cubicBezTo>
                    <a:pt x="3579" y="31"/>
                    <a:pt x="3483" y="40"/>
                    <a:pt x="3410" y="70"/>
                  </a:cubicBezTo>
                  <a:cubicBezTo>
                    <a:pt x="3121" y="192"/>
                    <a:pt x="3132" y="605"/>
                    <a:pt x="3039" y="853"/>
                  </a:cubicBezTo>
                  <a:cubicBezTo>
                    <a:pt x="2911" y="1192"/>
                    <a:pt x="2690" y="1490"/>
                    <a:pt x="2586" y="1841"/>
                  </a:cubicBezTo>
                  <a:cubicBezTo>
                    <a:pt x="2509" y="2103"/>
                    <a:pt x="2504" y="2382"/>
                    <a:pt x="2432" y="2646"/>
                  </a:cubicBezTo>
                  <a:cubicBezTo>
                    <a:pt x="2189" y="3537"/>
                    <a:pt x="1244" y="4093"/>
                    <a:pt x="977" y="4976"/>
                  </a:cubicBezTo>
                  <a:cubicBezTo>
                    <a:pt x="839" y="5430"/>
                    <a:pt x="895" y="5930"/>
                    <a:pt x="727" y="6374"/>
                  </a:cubicBezTo>
                  <a:cubicBezTo>
                    <a:pt x="613" y="6676"/>
                    <a:pt x="401" y="6931"/>
                    <a:pt x="248" y="7215"/>
                  </a:cubicBezTo>
                  <a:cubicBezTo>
                    <a:pt x="94" y="7500"/>
                    <a:pt x="0" y="7851"/>
                    <a:pt x="138" y="8143"/>
                  </a:cubicBezTo>
                  <a:cubicBezTo>
                    <a:pt x="203" y="8279"/>
                    <a:pt x="313" y="8392"/>
                    <a:pt x="355" y="8537"/>
                  </a:cubicBezTo>
                  <a:cubicBezTo>
                    <a:pt x="439" y="8829"/>
                    <a:pt x="216" y="9113"/>
                    <a:pt x="152" y="9410"/>
                  </a:cubicBezTo>
                  <a:cubicBezTo>
                    <a:pt x="60" y="9840"/>
                    <a:pt x="358" y="10317"/>
                    <a:pt x="785" y="10421"/>
                  </a:cubicBezTo>
                  <a:cubicBezTo>
                    <a:pt x="1076" y="10492"/>
                    <a:pt x="1403" y="10408"/>
                    <a:pt x="1674" y="10540"/>
                  </a:cubicBezTo>
                  <a:cubicBezTo>
                    <a:pt x="2019" y="10708"/>
                    <a:pt x="2120" y="11137"/>
                    <a:pt x="2243" y="11501"/>
                  </a:cubicBezTo>
                  <a:cubicBezTo>
                    <a:pt x="2356" y="11839"/>
                    <a:pt x="2610" y="12208"/>
                    <a:pt x="2948" y="12208"/>
                  </a:cubicBezTo>
                  <a:cubicBezTo>
                    <a:pt x="2974" y="12208"/>
                    <a:pt x="3002" y="12206"/>
                    <a:pt x="3029" y="12201"/>
                  </a:cubicBezTo>
                  <a:cubicBezTo>
                    <a:pt x="3259" y="12160"/>
                    <a:pt x="3424" y="11949"/>
                    <a:pt x="3501" y="11728"/>
                  </a:cubicBezTo>
                  <a:cubicBezTo>
                    <a:pt x="3577" y="11509"/>
                    <a:pt x="3586" y="11271"/>
                    <a:pt x="3633" y="11043"/>
                  </a:cubicBezTo>
                  <a:cubicBezTo>
                    <a:pt x="3659" y="10921"/>
                    <a:pt x="3701" y="10792"/>
                    <a:pt x="3802" y="10718"/>
                  </a:cubicBezTo>
                  <a:cubicBezTo>
                    <a:pt x="3858" y="10676"/>
                    <a:pt x="3922" y="10658"/>
                    <a:pt x="3987" y="10658"/>
                  </a:cubicBezTo>
                  <a:cubicBezTo>
                    <a:pt x="4150" y="10658"/>
                    <a:pt x="4328" y="10768"/>
                    <a:pt x="4451" y="10893"/>
                  </a:cubicBezTo>
                  <a:cubicBezTo>
                    <a:pt x="4789" y="11236"/>
                    <a:pt x="5007" y="11690"/>
                    <a:pt x="5374" y="12001"/>
                  </a:cubicBezTo>
                  <a:cubicBezTo>
                    <a:pt x="5574" y="12171"/>
                    <a:pt x="5852" y="12278"/>
                    <a:pt x="6111" y="12278"/>
                  </a:cubicBezTo>
                  <a:cubicBezTo>
                    <a:pt x="6328" y="12278"/>
                    <a:pt x="6531" y="12202"/>
                    <a:pt x="6661" y="12024"/>
                  </a:cubicBezTo>
                  <a:cubicBezTo>
                    <a:pt x="6879" y="11727"/>
                    <a:pt x="6782" y="11315"/>
                    <a:pt x="6707" y="10955"/>
                  </a:cubicBezTo>
                  <a:cubicBezTo>
                    <a:pt x="6632" y="10594"/>
                    <a:pt x="6621" y="10145"/>
                    <a:pt x="6927" y="9938"/>
                  </a:cubicBezTo>
                  <a:cubicBezTo>
                    <a:pt x="7090" y="10069"/>
                    <a:pt x="7186" y="10266"/>
                    <a:pt x="7327" y="10421"/>
                  </a:cubicBezTo>
                  <a:cubicBezTo>
                    <a:pt x="7432" y="10537"/>
                    <a:pt x="7587" y="10631"/>
                    <a:pt x="7736" y="10631"/>
                  </a:cubicBezTo>
                  <a:cubicBezTo>
                    <a:pt x="7787" y="10631"/>
                    <a:pt x="7837" y="10620"/>
                    <a:pt x="7884" y="10596"/>
                  </a:cubicBezTo>
                  <a:cubicBezTo>
                    <a:pt x="8260" y="10400"/>
                    <a:pt x="7953" y="9703"/>
                    <a:pt x="8293" y="9450"/>
                  </a:cubicBezTo>
                  <a:cubicBezTo>
                    <a:pt x="8357" y="9402"/>
                    <a:pt x="8427" y="9381"/>
                    <a:pt x="8499" y="9381"/>
                  </a:cubicBezTo>
                  <a:cubicBezTo>
                    <a:pt x="8716" y="9381"/>
                    <a:pt x="8951" y="9565"/>
                    <a:pt x="9101" y="9752"/>
                  </a:cubicBezTo>
                  <a:cubicBezTo>
                    <a:pt x="9419" y="10149"/>
                    <a:pt x="9679" y="10602"/>
                    <a:pt x="10078" y="10917"/>
                  </a:cubicBezTo>
                  <a:cubicBezTo>
                    <a:pt x="10323" y="11112"/>
                    <a:pt x="10645" y="11240"/>
                    <a:pt x="10951" y="11240"/>
                  </a:cubicBezTo>
                  <a:cubicBezTo>
                    <a:pt x="11143" y="11240"/>
                    <a:pt x="11330" y="11189"/>
                    <a:pt x="11488" y="11072"/>
                  </a:cubicBezTo>
                  <a:cubicBezTo>
                    <a:pt x="11905" y="10763"/>
                    <a:pt x="11937" y="10135"/>
                    <a:pt x="11767" y="9645"/>
                  </a:cubicBezTo>
                  <a:cubicBezTo>
                    <a:pt x="11597" y="9153"/>
                    <a:pt x="11275" y="8728"/>
                    <a:pt x="11098" y="8240"/>
                  </a:cubicBezTo>
                  <a:cubicBezTo>
                    <a:pt x="11074" y="8171"/>
                    <a:pt x="11051" y="8097"/>
                    <a:pt x="11068" y="8027"/>
                  </a:cubicBezTo>
                  <a:cubicBezTo>
                    <a:pt x="11097" y="7900"/>
                    <a:pt x="11223" y="7848"/>
                    <a:pt x="11359" y="7848"/>
                  </a:cubicBezTo>
                  <a:cubicBezTo>
                    <a:pt x="11439" y="7848"/>
                    <a:pt x="11522" y="7866"/>
                    <a:pt x="11592" y="7897"/>
                  </a:cubicBezTo>
                  <a:cubicBezTo>
                    <a:pt x="11747" y="7966"/>
                    <a:pt x="11907" y="8070"/>
                    <a:pt x="12070" y="8070"/>
                  </a:cubicBezTo>
                  <a:cubicBezTo>
                    <a:pt x="12104" y="8070"/>
                    <a:pt x="12139" y="8066"/>
                    <a:pt x="12173" y="8055"/>
                  </a:cubicBezTo>
                  <a:cubicBezTo>
                    <a:pt x="12462" y="7964"/>
                    <a:pt x="12470" y="7557"/>
                    <a:pt x="12654" y="7316"/>
                  </a:cubicBezTo>
                  <a:cubicBezTo>
                    <a:pt x="12826" y="7091"/>
                    <a:pt x="13138" y="7033"/>
                    <a:pt x="13360" y="6858"/>
                  </a:cubicBezTo>
                  <a:cubicBezTo>
                    <a:pt x="13703" y="6587"/>
                    <a:pt x="13755" y="6021"/>
                    <a:pt x="13468" y="5693"/>
                  </a:cubicBezTo>
                  <a:cubicBezTo>
                    <a:pt x="13900" y="5622"/>
                    <a:pt x="14112" y="5068"/>
                    <a:pt x="13969" y="4653"/>
                  </a:cubicBezTo>
                  <a:cubicBezTo>
                    <a:pt x="13826" y="4239"/>
                    <a:pt x="13443" y="3957"/>
                    <a:pt x="13056" y="3750"/>
                  </a:cubicBezTo>
                  <a:cubicBezTo>
                    <a:pt x="12014" y="3192"/>
                    <a:pt x="10783" y="2978"/>
                    <a:pt x="9862" y="2236"/>
                  </a:cubicBezTo>
                  <a:cubicBezTo>
                    <a:pt x="9302" y="1785"/>
                    <a:pt x="8892" y="1164"/>
                    <a:pt x="8315" y="738"/>
                  </a:cubicBezTo>
                  <a:cubicBezTo>
                    <a:pt x="7512" y="144"/>
                    <a:pt x="6504" y="1"/>
                    <a:pt x="5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1192;p53">
              <a:extLst>
                <a:ext uri="{FF2B5EF4-FFF2-40B4-BE49-F238E27FC236}">
                  <a16:creationId xmlns:a16="http://schemas.microsoft.com/office/drawing/2014/main" id="{A919392B-39CD-45DA-B111-D8E64AA8D3AE}"/>
                </a:ext>
              </a:extLst>
            </p:cNvPr>
            <p:cNvSpPr/>
            <p:nvPr/>
          </p:nvSpPr>
          <p:spPr>
            <a:xfrm>
              <a:off x="16000250" y="1762425"/>
              <a:ext cx="332350" cy="209100"/>
            </a:xfrm>
            <a:custGeom>
              <a:avLst/>
              <a:gdLst/>
              <a:ahLst/>
              <a:cxnLst/>
              <a:rect l="l" t="t" r="r" b="b"/>
              <a:pathLst>
                <a:path w="13294" h="8364" extrusionOk="0">
                  <a:moveTo>
                    <a:pt x="2383" y="0"/>
                  </a:moveTo>
                  <a:cubicBezTo>
                    <a:pt x="2146" y="0"/>
                    <a:pt x="1913" y="35"/>
                    <a:pt x="1693" y="125"/>
                  </a:cubicBezTo>
                  <a:cubicBezTo>
                    <a:pt x="1050" y="386"/>
                    <a:pt x="673" y="1045"/>
                    <a:pt x="359" y="1665"/>
                  </a:cubicBezTo>
                  <a:cubicBezTo>
                    <a:pt x="237" y="1905"/>
                    <a:pt x="119" y="2148"/>
                    <a:pt x="1" y="2390"/>
                  </a:cubicBezTo>
                  <a:cubicBezTo>
                    <a:pt x="178" y="2632"/>
                    <a:pt x="482" y="2778"/>
                    <a:pt x="785" y="2812"/>
                  </a:cubicBezTo>
                  <a:cubicBezTo>
                    <a:pt x="846" y="2819"/>
                    <a:pt x="906" y="2822"/>
                    <a:pt x="967" y="2822"/>
                  </a:cubicBezTo>
                  <a:cubicBezTo>
                    <a:pt x="1273" y="2822"/>
                    <a:pt x="1579" y="2744"/>
                    <a:pt x="1876" y="2661"/>
                  </a:cubicBezTo>
                  <a:lnTo>
                    <a:pt x="1876" y="2661"/>
                  </a:lnTo>
                  <a:cubicBezTo>
                    <a:pt x="1765" y="3086"/>
                    <a:pt x="2107" y="3501"/>
                    <a:pt x="2478" y="3736"/>
                  </a:cubicBezTo>
                  <a:cubicBezTo>
                    <a:pt x="2920" y="4014"/>
                    <a:pt x="3441" y="4158"/>
                    <a:pt x="3963" y="4158"/>
                  </a:cubicBezTo>
                  <a:cubicBezTo>
                    <a:pt x="4246" y="4158"/>
                    <a:pt x="4528" y="4116"/>
                    <a:pt x="4797" y="4030"/>
                  </a:cubicBezTo>
                  <a:cubicBezTo>
                    <a:pt x="5148" y="4936"/>
                    <a:pt x="6113" y="5539"/>
                    <a:pt x="7074" y="5539"/>
                  </a:cubicBezTo>
                  <a:cubicBezTo>
                    <a:pt x="7282" y="5539"/>
                    <a:pt x="7489" y="5511"/>
                    <a:pt x="7691" y="5452"/>
                  </a:cubicBezTo>
                  <a:cubicBezTo>
                    <a:pt x="7752" y="6006"/>
                    <a:pt x="8196" y="6496"/>
                    <a:pt x="8741" y="6613"/>
                  </a:cubicBezTo>
                  <a:cubicBezTo>
                    <a:pt x="8956" y="6659"/>
                    <a:pt x="9180" y="6651"/>
                    <a:pt x="9392" y="6707"/>
                  </a:cubicBezTo>
                  <a:cubicBezTo>
                    <a:pt x="10148" y="6909"/>
                    <a:pt x="10477" y="7808"/>
                    <a:pt x="11125" y="8248"/>
                  </a:cubicBezTo>
                  <a:cubicBezTo>
                    <a:pt x="11191" y="8291"/>
                    <a:pt x="11261" y="8330"/>
                    <a:pt x="11334" y="8363"/>
                  </a:cubicBezTo>
                  <a:cubicBezTo>
                    <a:pt x="12049" y="7900"/>
                    <a:pt x="12812" y="7288"/>
                    <a:pt x="12953" y="6536"/>
                  </a:cubicBezTo>
                  <a:cubicBezTo>
                    <a:pt x="13294" y="4720"/>
                    <a:pt x="10779" y="3304"/>
                    <a:pt x="9541" y="2588"/>
                  </a:cubicBezTo>
                  <a:cubicBezTo>
                    <a:pt x="7640" y="1490"/>
                    <a:pt x="5568" y="679"/>
                    <a:pt x="3437" y="160"/>
                  </a:cubicBezTo>
                  <a:cubicBezTo>
                    <a:pt x="3094" y="76"/>
                    <a:pt x="2734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1193;p53">
              <a:extLst>
                <a:ext uri="{FF2B5EF4-FFF2-40B4-BE49-F238E27FC236}">
                  <a16:creationId xmlns:a16="http://schemas.microsoft.com/office/drawing/2014/main" id="{5CC3F211-A077-443D-B907-E48EC4A981DC}"/>
                </a:ext>
              </a:extLst>
            </p:cNvPr>
            <p:cNvSpPr/>
            <p:nvPr/>
          </p:nvSpPr>
          <p:spPr>
            <a:xfrm>
              <a:off x="16019775" y="1870100"/>
              <a:ext cx="63750" cy="49425"/>
            </a:xfrm>
            <a:custGeom>
              <a:avLst/>
              <a:gdLst/>
              <a:ahLst/>
              <a:cxnLst/>
              <a:rect l="l" t="t" r="r" b="b"/>
              <a:pathLst>
                <a:path w="2550" h="1977" extrusionOk="0">
                  <a:moveTo>
                    <a:pt x="1195" y="1"/>
                  </a:moveTo>
                  <a:cubicBezTo>
                    <a:pt x="1023" y="1"/>
                    <a:pt x="852" y="41"/>
                    <a:pt x="690" y="133"/>
                  </a:cubicBezTo>
                  <a:cubicBezTo>
                    <a:pt x="371" y="315"/>
                    <a:pt x="156" y="601"/>
                    <a:pt x="61" y="954"/>
                  </a:cubicBezTo>
                  <a:cubicBezTo>
                    <a:pt x="19" y="1102"/>
                    <a:pt x="0" y="1265"/>
                    <a:pt x="53" y="1410"/>
                  </a:cubicBezTo>
                  <a:cubicBezTo>
                    <a:pt x="104" y="1550"/>
                    <a:pt x="235" y="1668"/>
                    <a:pt x="382" y="1668"/>
                  </a:cubicBezTo>
                  <a:cubicBezTo>
                    <a:pt x="389" y="1668"/>
                    <a:pt x="395" y="1668"/>
                    <a:pt x="401" y="1667"/>
                  </a:cubicBezTo>
                  <a:cubicBezTo>
                    <a:pt x="588" y="1655"/>
                    <a:pt x="713" y="1470"/>
                    <a:pt x="779" y="1293"/>
                  </a:cubicBezTo>
                  <a:cubicBezTo>
                    <a:pt x="800" y="1236"/>
                    <a:pt x="819" y="1177"/>
                    <a:pt x="860" y="1131"/>
                  </a:cubicBezTo>
                  <a:cubicBezTo>
                    <a:pt x="899" y="1087"/>
                    <a:pt x="958" y="1066"/>
                    <a:pt x="1016" y="1066"/>
                  </a:cubicBezTo>
                  <a:cubicBezTo>
                    <a:pt x="1089" y="1066"/>
                    <a:pt x="1162" y="1098"/>
                    <a:pt x="1200" y="1160"/>
                  </a:cubicBezTo>
                  <a:cubicBezTo>
                    <a:pt x="1291" y="1300"/>
                    <a:pt x="1195" y="1487"/>
                    <a:pt x="1226" y="1650"/>
                  </a:cubicBezTo>
                  <a:cubicBezTo>
                    <a:pt x="1258" y="1819"/>
                    <a:pt x="1423" y="1936"/>
                    <a:pt x="1592" y="1970"/>
                  </a:cubicBezTo>
                  <a:cubicBezTo>
                    <a:pt x="1612" y="1974"/>
                    <a:pt x="1633" y="1977"/>
                    <a:pt x="1653" y="1977"/>
                  </a:cubicBezTo>
                  <a:cubicBezTo>
                    <a:pt x="1670" y="1977"/>
                    <a:pt x="1687" y="1974"/>
                    <a:pt x="1704" y="1969"/>
                  </a:cubicBezTo>
                  <a:cubicBezTo>
                    <a:pt x="1777" y="1942"/>
                    <a:pt x="1805" y="1853"/>
                    <a:pt x="1812" y="1775"/>
                  </a:cubicBezTo>
                  <a:cubicBezTo>
                    <a:pt x="1829" y="1574"/>
                    <a:pt x="1762" y="1372"/>
                    <a:pt x="1777" y="1169"/>
                  </a:cubicBezTo>
                  <a:cubicBezTo>
                    <a:pt x="1782" y="1102"/>
                    <a:pt x="1809" y="1077"/>
                    <a:pt x="1849" y="1077"/>
                  </a:cubicBezTo>
                  <a:cubicBezTo>
                    <a:pt x="1953" y="1077"/>
                    <a:pt x="2138" y="1248"/>
                    <a:pt x="2205" y="1252"/>
                  </a:cubicBezTo>
                  <a:cubicBezTo>
                    <a:pt x="2211" y="1252"/>
                    <a:pt x="2217" y="1253"/>
                    <a:pt x="2223" y="1253"/>
                  </a:cubicBezTo>
                  <a:cubicBezTo>
                    <a:pt x="2549" y="1253"/>
                    <a:pt x="2539" y="809"/>
                    <a:pt x="2391" y="628"/>
                  </a:cubicBezTo>
                  <a:cubicBezTo>
                    <a:pt x="2337" y="562"/>
                    <a:pt x="2278" y="501"/>
                    <a:pt x="2215" y="443"/>
                  </a:cubicBezTo>
                  <a:cubicBezTo>
                    <a:pt x="1936" y="187"/>
                    <a:pt x="1565" y="1"/>
                    <a:pt x="1195" y="1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1194;p53">
              <a:extLst>
                <a:ext uri="{FF2B5EF4-FFF2-40B4-BE49-F238E27FC236}">
                  <a16:creationId xmlns:a16="http://schemas.microsoft.com/office/drawing/2014/main" id="{402173E3-CEAB-4DDF-A271-58DA7D21E31A}"/>
                </a:ext>
              </a:extLst>
            </p:cNvPr>
            <p:cNvSpPr/>
            <p:nvPr/>
          </p:nvSpPr>
          <p:spPr>
            <a:xfrm>
              <a:off x="16059150" y="1988050"/>
              <a:ext cx="50225" cy="42950"/>
            </a:xfrm>
            <a:custGeom>
              <a:avLst/>
              <a:gdLst/>
              <a:ahLst/>
              <a:cxnLst/>
              <a:rect l="l" t="t" r="r" b="b"/>
              <a:pathLst>
                <a:path w="2009" h="1718" extrusionOk="0">
                  <a:moveTo>
                    <a:pt x="1082" y="0"/>
                  </a:moveTo>
                  <a:cubicBezTo>
                    <a:pt x="728" y="0"/>
                    <a:pt x="379" y="129"/>
                    <a:pt x="191" y="448"/>
                  </a:cubicBezTo>
                  <a:cubicBezTo>
                    <a:pt x="36" y="712"/>
                    <a:pt x="0" y="1009"/>
                    <a:pt x="78" y="1302"/>
                  </a:cubicBezTo>
                  <a:cubicBezTo>
                    <a:pt x="109" y="1427"/>
                    <a:pt x="164" y="1552"/>
                    <a:pt x="262" y="1635"/>
                  </a:cubicBezTo>
                  <a:cubicBezTo>
                    <a:pt x="322" y="1686"/>
                    <a:pt x="402" y="1717"/>
                    <a:pt x="480" y="1717"/>
                  </a:cubicBezTo>
                  <a:cubicBezTo>
                    <a:pt x="529" y="1717"/>
                    <a:pt x="578" y="1705"/>
                    <a:pt x="620" y="1676"/>
                  </a:cubicBezTo>
                  <a:cubicBezTo>
                    <a:pt x="751" y="1591"/>
                    <a:pt x="763" y="1404"/>
                    <a:pt x="738" y="1250"/>
                  </a:cubicBezTo>
                  <a:cubicBezTo>
                    <a:pt x="729" y="1200"/>
                    <a:pt x="719" y="1148"/>
                    <a:pt x="729" y="1098"/>
                  </a:cubicBezTo>
                  <a:cubicBezTo>
                    <a:pt x="746" y="1016"/>
                    <a:pt x="830" y="959"/>
                    <a:pt x="913" y="959"/>
                  </a:cubicBezTo>
                  <a:cubicBezTo>
                    <a:pt x="938" y="959"/>
                    <a:pt x="964" y="965"/>
                    <a:pt x="987" y="977"/>
                  </a:cubicBezTo>
                  <a:cubicBezTo>
                    <a:pt x="1110" y="1042"/>
                    <a:pt x="1119" y="1216"/>
                    <a:pt x="1209" y="1322"/>
                  </a:cubicBezTo>
                  <a:cubicBezTo>
                    <a:pt x="1271" y="1394"/>
                    <a:pt x="1365" y="1425"/>
                    <a:pt x="1461" y="1425"/>
                  </a:cubicBezTo>
                  <a:cubicBezTo>
                    <a:pt x="1511" y="1425"/>
                    <a:pt x="1561" y="1417"/>
                    <a:pt x="1607" y="1402"/>
                  </a:cubicBezTo>
                  <a:cubicBezTo>
                    <a:pt x="1638" y="1393"/>
                    <a:pt x="1665" y="1376"/>
                    <a:pt x="1687" y="1354"/>
                  </a:cubicBezTo>
                  <a:cubicBezTo>
                    <a:pt x="1729" y="1304"/>
                    <a:pt x="1713" y="1228"/>
                    <a:pt x="1685" y="1169"/>
                  </a:cubicBezTo>
                  <a:cubicBezTo>
                    <a:pt x="1613" y="1016"/>
                    <a:pt x="1481" y="898"/>
                    <a:pt x="1408" y="746"/>
                  </a:cubicBezTo>
                  <a:cubicBezTo>
                    <a:pt x="1361" y="647"/>
                    <a:pt x="1441" y="630"/>
                    <a:pt x="1536" y="630"/>
                  </a:cubicBezTo>
                  <a:cubicBezTo>
                    <a:pt x="1591" y="630"/>
                    <a:pt x="1650" y="635"/>
                    <a:pt x="1695" y="635"/>
                  </a:cubicBezTo>
                  <a:cubicBezTo>
                    <a:pt x="1720" y="635"/>
                    <a:pt x="1740" y="634"/>
                    <a:pt x="1751" y="628"/>
                  </a:cubicBezTo>
                  <a:cubicBezTo>
                    <a:pt x="2008" y="497"/>
                    <a:pt x="1813" y="169"/>
                    <a:pt x="1627" y="99"/>
                  </a:cubicBezTo>
                  <a:cubicBezTo>
                    <a:pt x="1560" y="75"/>
                    <a:pt x="1492" y="55"/>
                    <a:pt x="1423" y="39"/>
                  </a:cubicBezTo>
                  <a:cubicBezTo>
                    <a:pt x="1313" y="14"/>
                    <a:pt x="1197" y="0"/>
                    <a:pt x="1082" y="0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1195;p53">
              <a:extLst>
                <a:ext uri="{FF2B5EF4-FFF2-40B4-BE49-F238E27FC236}">
                  <a16:creationId xmlns:a16="http://schemas.microsoft.com/office/drawing/2014/main" id="{191C9966-F72D-4A57-8E66-B6EB5A221CE1}"/>
                </a:ext>
              </a:extLst>
            </p:cNvPr>
            <p:cNvSpPr/>
            <p:nvPr/>
          </p:nvSpPr>
          <p:spPr>
            <a:xfrm>
              <a:off x="15998800" y="1975050"/>
              <a:ext cx="13450" cy="10150"/>
            </a:xfrm>
            <a:custGeom>
              <a:avLst/>
              <a:gdLst/>
              <a:ahLst/>
              <a:cxnLst/>
              <a:rect l="l" t="t" r="r" b="b"/>
              <a:pathLst>
                <a:path w="538" h="406" extrusionOk="0">
                  <a:moveTo>
                    <a:pt x="247" y="1"/>
                  </a:moveTo>
                  <a:cubicBezTo>
                    <a:pt x="182" y="1"/>
                    <a:pt x="114" y="39"/>
                    <a:pt x="67" y="138"/>
                  </a:cubicBezTo>
                  <a:cubicBezTo>
                    <a:pt x="0" y="280"/>
                    <a:pt x="124" y="405"/>
                    <a:pt x="254" y="405"/>
                  </a:cubicBezTo>
                  <a:cubicBezTo>
                    <a:pt x="301" y="405"/>
                    <a:pt x="348" y="389"/>
                    <a:pt x="388" y="351"/>
                  </a:cubicBezTo>
                  <a:cubicBezTo>
                    <a:pt x="537" y="206"/>
                    <a:pt x="398" y="1"/>
                    <a:pt x="247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1196;p53">
              <a:extLst>
                <a:ext uri="{FF2B5EF4-FFF2-40B4-BE49-F238E27FC236}">
                  <a16:creationId xmlns:a16="http://schemas.microsoft.com/office/drawing/2014/main" id="{5D486460-446A-4D4B-88EC-8F4CF6A32B04}"/>
                </a:ext>
              </a:extLst>
            </p:cNvPr>
            <p:cNvSpPr/>
            <p:nvPr/>
          </p:nvSpPr>
          <p:spPr>
            <a:xfrm>
              <a:off x="15965125" y="1989800"/>
              <a:ext cx="16675" cy="16125"/>
            </a:xfrm>
            <a:custGeom>
              <a:avLst/>
              <a:gdLst/>
              <a:ahLst/>
              <a:cxnLst/>
              <a:rect l="l" t="t" r="r" b="b"/>
              <a:pathLst>
                <a:path w="667" h="645" extrusionOk="0">
                  <a:moveTo>
                    <a:pt x="296" y="1"/>
                  </a:moveTo>
                  <a:cubicBezTo>
                    <a:pt x="276" y="1"/>
                    <a:pt x="255" y="3"/>
                    <a:pt x="236" y="8"/>
                  </a:cubicBezTo>
                  <a:cubicBezTo>
                    <a:pt x="75" y="48"/>
                    <a:pt x="1" y="197"/>
                    <a:pt x="6" y="355"/>
                  </a:cubicBezTo>
                  <a:cubicBezTo>
                    <a:pt x="12" y="529"/>
                    <a:pt x="157" y="644"/>
                    <a:pt x="307" y="644"/>
                  </a:cubicBezTo>
                  <a:cubicBezTo>
                    <a:pt x="377" y="644"/>
                    <a:pt x="448" y="620"/>
                    <a:pt x="507" y="565"/>
                  </a:cubicBezTo>
                  <a:cubicBezTo>
                    <a:pt x="538" y="534"/>
                    <a:pt x="564" y="502"/>
                    <a:pt x="587" y="464"/>
                  </a:cubicBezTo>
                  <a:cubicBezTo>
                    <a:pt x="612" y="424"/>
                    <a:pt x="636" y="382"/>
                    <a:pt x="643" y="334"/>
                  </a:cubicBezTo>
                  <a:cubicBezTo>
                    <a:pt x="666" y="155"/>
                    <a:pt x="465" y="1"/>
                    <a:pt x="29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1197;p53">
              <a:extLst>
                <a:ext uri="{FF2B5EF4-FFF2-40B4-BE49-F238E27FC236}">
                  <a16:creationId xmlns:a16="http://schemas.microsoft.com/office/drawing/2014/main" id="{2A23AD48-79E4-414A-A6B6-02953B43971E}"/>
                </a:ext>
              </a:extLst>
            </p:cNvPr>
            <p:cNvSpPr/>
            <p:nvPr/>
          </p:nvSpPr>
          <p:spPr>
            <a:xfrm>
              <a:off x="15993475" y="19988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50" y="1"/>
                  </a:moveTo>
                  <a:cubicBezTo>
                    <a:pt x="235" y="1"/>
                    <a:pt x="220" y="3"/>
                    <a:pt x="204" y="8"/>
                  </a:cubicBezTo>
                  <a:cubicBezTo>
                    <a:pt x="74" y="47"/>
                    <a:pt x="0" y="186"/>
                    <a:pt x="56" y="312"/>
                  </a:cubicBezTo>
                  <a:cubicBezTo>
                    <a:pt x="95" y="394"/>
                    <a:pt x="176" y="449"/>
                    <a:pt x="268" y="455"/>
                  </a:cubicBezTo>
                  <a:cubicBezTo>
                    <a:pt x="271" y="455"/>
                    <a:pt x="274" y="455"/>
                    <a:pt x="278" y="455"/>
                  </a:cubicBezTo>
                  <a:cubicBezTo>
                    <a:pt x="295" y="455"/>
                    <a:pt x="312" y="453"/>
                    <a:pt x="328" y="447"/>
                  </a:cubicBezTo>
                  <a:cubicBezTo>
                    <a:pt x="424" y="421"/>
                    <a:pt x="456" y="341"/>
                    <a:pt x="448" y="256"/>
                  </a:cubicBezTo>
                  <a:cubicBezTo>
                    <a:pt x="438" y="146"/>
                    <a:pt x="365" y="1"/>
                    <a:pt x="250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1198;p53">
              <a:extLst>
                <a:ext uri="{FF2B5EF4-FFF2-40B4-BE49-F238E27FC236}">
                  <a16:creationId xmlns:a16="http://schemas.microsoft.com/office/drawing/2014/main" id="{578ACD09-3C4C-4047-A5B5-C2C49FE41310}"/>
                </a:ext>
              </a:extLst>
            </p:cNvPr>
            <p:cNvSpPr/>
            <p:nvPr/>
          </p:nvSpPr>
          <p:spPr>
            <a:xfrm>
              <a:off x="15984350" y="2027475"/>
              <a:ext cx="12425" cy="10750"/>
            </a:xfrm>
            <a:custGeom>
              <a:avLst/>
              <a:gdLst/>
              <a:ahLst/>
              <a:cxnLst/>
              <a:rect l="l" t="t" r="r" b="b"/>
              <a:pathLst>
                <a:path w="497" h="430" extrusionOk="0">
                  <a:moveTo>
                    <a:pt x="289" y="0"/>
                  </a:moveTo>
                  <a:cubicBezTo>
                    <a:pt x="149" y="0"/>
                    <a:pt x="0" y="148"/>
                    <a:pt x="71" y="298"/>
                  </a:cubicBezTo>
                  <a:cubicBezTo>
                    <a:pt x="106" y="372"/>
                    <a:pt x="178" y="422"/>
                    <a:pt x="261" y="430"/>
                  </a:cubicBezTo>
                  <a:cubicBezTo>
                    <a:pt x="265" y="430"/>
                    <a:pt x="268" y="430"/>
                    <a:pt x="272" y="430"/>
                  </a:cubicBezTo>
                  <a:cubicBezTo>
                    <a:pt x="350" y="430"/>
                    <a:pt x="423" y="387"/>
                    <a:pt x="461" y="318"/>
                  </a:cubicBezTo>
                  <a:cubicBezTo>
                    <a:pt x="497" y="248"/>
                    <a:pt x="489" y="159"/>
                    <a:pt x="448" y="92"/>
                  </a:cubicBezTo>
                  <a:cubicBezTo>
                    <a:pt x="408" y="27"/>
                    <a:pt x="349" y="0"/>
                    <a:pt x="289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1199;p53">
              <a:extLst>
                <a:ext uri="{FF2B5EF4-FFF2-40B4-BE49-F238E27FC236}">
                  <a16:creationId xmlns:a16="http://schemas.microsoft.com/office/drawing/2014/main" id="{7A23512F-07E7-4947-AE12-5E0B61D49646}"/>
                </a:ext>
              </a:extLst>
            </p:cNvPr>
            <p:cNvSpPr/>
            <p:nvPr/>
          </p:nvSpPr>
          <p:spPr>
            <a:xfrm>
              <a:off x="16018600" y="2004800"/>
              <a:ext cx="8800" cy="8100"/>
            </a:xfrm>
            <a:custGeom>
              <a:avLst/>
              <a:gdLst/>
              <a:ahLst/>
              <a:cxnLst/>
              <a:rect l="l" t="t" r="r" b="b"/>
              <a:pathLst>
                <a:path w="352" h="324" extrusionOk="0">
                  <a:moveTo>
                    <a:pt x="195" y="0"/>
                  </a:moveTo>
                  <a:cubicBezTo>
                    <a:pt x="138" y="0"/>
                    <a:pt x="79" y="34"/>
                    <a:pt x="48" y="106"/>
                  </a:cubicBezTo>
                  <a:cubicBezTo>
                    <a:pt x="1" y="218"/>
                    <a:pt x="62" y="324"/>
                    <a:pt x="177" y="324"/>
                  </a:cubicBezTo>
                  <a:cubicBezTo>
                    <a:pt x="187" y="324"/>
                    <a:pt x="196" y="323"/>
                    <a:pt x="206" y="322"/>
                  </a:cubicBezTo>
                  <a:cubicBezTo>
                    <a:pt x="278" y="309"/>
                    <a:pt x="333" y="252"/>
                    <a:pt x="340" y="180"/>
                  </a:cubicBezTo>
                  <a:cubicBezTo>
                    <a:pt x="351" y="66"/>
                    <a:pt x="275" y="0"/>
                    <a:pt x="19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1200;p53">
              <a:extLst>
                <a:ext uri="{FF2B5EF4-FFF2-40B4-BE49-F238E27FC236}">
                  <a16:creationId xmlns:a16="http://schemas.microsoft.com/office/drawing/2014/main" id="{C76772D0-B050-42E2-B270-2E79AB481702}"/>
                </a:ext>
              </a:extLst>
            </p:cNvPr>
            <p:cNvSpPr/>
            <p:nvPr/>
          </p:nvSpPr>
          <p:spPr>
            <a:xfrm>
              <a:off x="16103275" y="1918475"/>
              <a:ext cx="97450" cy="85425"/>
            </a:xfrm>
            <a:custGeom>
              <a:avLst/>
              <a:gdLst/>
              <a:ahLst/>
              <a:cxnLst/>
              <a:rect l="l" t="t" r="r" b="b"/>
              <a:pathLst>
                <a:path w="3898" h="3417" extrusionOk="0">
                  <a:moveTo>
                    <a:pt x="2102" y="0"/>
                  </a:moveTo>
                  <a:cubicBezTo>
                    <a:pt x="2073" y="0"/>
                    <a:pt x="2045" y="2"/>
                    <a:pt x="2017" y="4"/>
                  </a:cubicBezTo>
                  <a:cubicBezTo>
                    <a:pt x="1487" y="45"/>
                    <a:pt x="976" y="195"/>
                    <a:pt x="603" y="596"/>
                  </a:cubicBezTo>
                  <a:cubicBezTo>
                    <a:pt x="82" y="1159"/>
                    <a:pt x="0" y="2097"/>
                    <a:pt x="459" y="2711"/>
                  </a:cubicBezTo>
                  <a:cubicBezTo>
                    <a:pt x="795" y="3161"/>
                    <a:pt x="1410" y="3416"/>
                    <a:pt x="2006" y="3416"/>
                  </a:cubicBezTo>
                  <a:cubicBezTo>
                    <a:pt x="2374" y="3416"/>
                    <a:pt x="2734" y="3319"/>
                    <a:pt x="3018" y="3110"/>
                  </a:cubicBezTo>
                  <a:cubicBezTo>
                    <a:pt x="3479" y="2772"/>
                    <a:pt x="3898" y="2099"/>
                    <a:pt x="3803" y="1513"/>
                  </a:cubicBezTo>
                  <a:cubicBezTo>
                    <a:pt x="3776" y="1338"/>
                    <a:pt x="3708" y="1156"/>
                    <a:pt x="3593" y="975"/>
                  </a:cubicBezTo>
                  <a:cubicBezTo>
                    <a:pt x="3291" y="496"/>
                    <a:pt x="2703" y="0"/>
                    <a:pt x="2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1201;p53">
              <a:extLst>
                <a:ext uri="{FF2B5EF4-FFF2-40B4-BE49-F238E27FC236}">
                  <a16:creationId xmlns:a16="http://schemas.microsoft.com/office/drawing/2014/main" id="{5D975858-16E9-4614-9A96-185041CC1B29}"/>
                </a:ext>
              </a:extLst>
            </p:cNvPr>
            <p:cNvSpPr/>
            <p:nvPr/>
          </p:nvSpPr>
          <p:spPr>
            <a:xfrm>
              <a:off x="16170250" y="1946950"/>
              <a:ext cx="13625" cy="9875"/>
            </a:xfrm>
            <a:custGeom>
              <a:avLst/>
              <a:gdLst/>
              <a:ahLst/>
              <a:cxnLst/>
              <a:rect l="l" t="t" r="r" b="b"/>
              <a:pathLst>
                <a:path w="545" h="395" extrusionOk="0">
                  <a:moveTo>
                    <a:pt x="290" y="1"/>
                  </a:moveTo>
                  <a:cubicBezTo>
                    <a:pt x="265" y="1"/>
                    <a:pt x="237" y="5"/>
                    <a:pt x="206" y="13"/>
                  </a:cubicBezTo>
                  <a:cubicBezTo>
                    <a:pt x="0" y="72"/>
                    <a:pt x="52" y="376"/>
                    <a:pt x="257" y="393"/>
                  </a:cubicBezTo>
                  <a:cubicBezTo>
                    <a:pt x="264" y="394"/>
                    <a:pt x="272" y="394"/>
                    <a:pt x="279" y="394"/>
                  </a:cubicBezTo>
                  <a:cubicBezTo>
                    <a:pt x="530" y="394"/>
                    <a:pt x="545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1202;p53">
              <a:extLst>
                <a:ext uri="{FF2B5EF4-FFF2-40B4-BE49-F238E27FC236}">
                  <a16:creationId xmlns:a16="http://schemas.microsoft.com/office/drawing/2014/main" id="{55EFE9A0-30F0-4F8A-8C51-39302AEB1861}"/>
                </a:ext>
              </a:extLst>
            </p:cNvPr>
            <p:cNvSpPr/>
            <p:nvPr/>
          </p:nvSpPr>
          <p:spPr>
            <a:xfrm>
              <a:off x="16132425" y="1931300"/>
              <a:ext cx="19750" cy="15625"/>
            </a:xfrm>
            <a:custGeom>
              <a:avLst/>
              <a:gdLst/>
              <a:ahLst/>
              <a:cxnLst/>
              <a:rect l="l" t="t" r="r" b="b"/>
              <a:pathLst>
                <a:path w="790" h="625" extrusionOk="0">
                  <a:moveTo>
                    <a:pt x="434" y="0"/>
                  </a:moveTo>
                  <a:cubicBezTo>
                    <a:pt x="345" y="0"/>
                    <a:pt x="257" y="42"/>
                    <a:pt x="186" y="107"/>
                  </a:cubicBezTo>
                  <a:cubicBezTo>
                    <a:pt x="1" y="283"/>
                    <a:pt x="104" y="595"/>
                    <a:pt x="357" y="622"/>
                  </a:cubicBezTo>
                  <a:cubicBezTo>
                    <a:pt x="372" y="624"/>
                    <a:pt x="386" y="624"/>
                    <a:pt x="401" y="624"/>
                  </a:cubicBezTo>
                  <a:cubicBezTo>
                    <a:pt x="429" y="624"/>
                    <a:pt x="457" y="622"/>
                    <a:pt x="485" y="617"/>
                  </a:cubicBezTo>
                  <a:cubicBezTo>
                    <a:pt x="532" y="611"/>
                    <a:pt x="581" y="601"/>
                    <a:pt x="620" y="574"/>
                  </a:cubicBezTo>
                  <a:cubicBezTo>
                    <a:pt x="789" y="462"/>
                    <a:pt x="749" y="157"/>
                    <a:pt x="599" y="53"/>
                  </a:cubicBezTo>
                  <a:cubicBezTo>
                    <a:pt x="546" y="16"/>
                    <a:pt x="490" y="0"/>
                    <a:pt x="434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1203;p53">
              <a:extLst>
                <a:ext uri="{FF2B5EF4-FFF2-40B4-BE49-F238E27FC236}">
                  <a16:creationId xmlns:a16="http://schemas.microsoft.com/office/drawing/2014/main" id="{9053CC4A-14F7-4C95-BF97-56B184DF04A9}"/>
                </a:ext>
              </a:extLst>
            </p:cNvPr>
            <p:cNvSpPr/>
            <p:nvPr/>
          </p:nvSpPr>
          <p:spPr>
            <a:xfrm>
              <a:off x="16149600" y="1958400"/>
              <a:ext cx="12250" cy="11225"/>
            </a:xfrm>
            <a:custGeom>
              <a:avLst/>
              <a:gdLst/>
              <a:ahLst/>
              <a:cxnLst/>
              <a:rect l="l" t="t" r="r" b="b"/>
              <a:pathLst>
                <a:path w="490" h="449" extrusionOk="0">
                  <a:moveTo>
                    <a:pt x="236" y="1"/>
                  </a:moveTo>
                  <a:cubicBezTo>
                    <a:pt x="154" y="1"/>
                    <a:pt x="75" y="44"/>
                    <a:pt x="38" y="125"/>
                  </a:cubicBezTo>
                  <a:cubicBezTo>
                    <a:pt x="0" y="209"/>
                    <a:pt x="12" y="307"/>
                    <a:pt x="68" y="379"/>
                  </a:cubicBezTo>
                  <a:cubicBezTo>
                    <a:pt x="81" y="395"/>
                    <a:pt x="96" y="409"/>
                    <a:pt x="113" y="420"/>
                  </a:cubicBezTo>
                  <a:cubicBezTo>
                    <a:pt x="144" y="440"/>
                    <a:pt x="174" y="449"/>
                    <a:pt x="203" y="449"/>
                  </a:cubicBezTo>
                  <a:cubicBezTo>
                    <a:pt x="253" y="449"/>
                    <a:pt x="299" y="423"/>
                    <a:pt x="337" y="384"/>
                  </a:cubicBezTo>
                  <a:cubicBezTo>
                    <a:pt x="423" y="294"/>
                    <a:pt x="490" y="115"/>
                    <a:pt x="363" y="37"/>
                  </a:cubicBezTo>
                  <a:cubicBezTo>
                    <a:pt x="324" y="13"/>
                    <a:pt x="279" y="1"/>
                    <a:pt x="23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1204;p53">
              <a:extLst>
                <a:ext uri="{FF2B5EF4-FFF2-40B4-BE49-F238E27FC236}">
                  <a16:creationId xmlns:a16="http://schemas.microsoft.com/office/drawing/2014/main" id="{17F1D326-BB59-4941-8126-73838D94E868}"/>
                </a:ext>
              </a:extLst>
            </p:cNvPr>
            <p:cNvSpPr/>
            <p:nvPr/>
          </p:nvSpPr>
          <p:spPr>
            <a:xfrm>
              <a:off x="16122600" y="1970700"/>
              <a:ext cx="12150" cy="10625"/>
            </a:xfrm>
            <a:custGeom>
              <a:avLst/>
              <a:gdLst/>
              <a:ahLst/>
              <a:cxnLst/>
              <a:rect l="l" t="t" r="r" b="b"/>
              <a:pathLst>
                <a:path w="486" h="425" extrusionOk="0">
                  <a:moveTo>
                    <a:pt x="215" y="0"/>
                  </a:moveTo>
                  <a:cubicBezTo>
                    <a:pt x="141" y="0"/>
                    <a:pt x="68" y="34"/>
                    <a:pt x="34" y="113"/>
                  </a:cubicBezTo>
                  <a:cubicBezTo>
                    <a:pt x="1" y="188"/>
                    <a:pt x="12" y="275"/>
                    <a:pt x="60" y="342"/>
                  </a:cubicBezTo>
                  <a:cubicBezTo>
                    <a:pt x="102" y="395"/>
                    <a:pt x="164" y="425"/>
                    <a:pt x="230" y="425"/>
                  </a:cubicBezTo>
                  <a:cubicBezTo>
                    <a:pt x="245" y="425"/>
                    <a:pt x="260" y="423"/>
                    <a:pt x="276" y="420"/>
                  </a:cubicBezTo>
                  <a:cubicBezTo>
                    <a:pt x="352" y="402"/>
                    <a:pt x="414" y="337"/>
                    <a:pt x="437" y="262"/>
                  </a:cubicBezTo>
                  <a:cubicBezTo>
                    <a:pt x="486" y="106"/>
                    <a:pt x="347" y="0"/>
                    <a:pt x="21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1205;p53">
              <a:extLst>
                <a:ext uri="{FF2B5EF4-FFF2-40B4-BE49-F238E27FC236}">
                  <a16:creationId xmlns:a16="http://schemas.microsoft.com/office/drawing/2014/main" id="{91381C45-5AB9-4C04-8151-4B211510CC2E}"/>
                </a:ext>
              </a:extLst>
            </p:cNvPr>
            <p:cNvSpPr/>
            <p:nvPr/>
          </p:nvSpPr>
          <p:spPr>
            <a:xfrm>
              <a:off x="16162275" y="1980600"/>
              <a:ext cx="10975" cy="7725"/>
            </a:xfrm>
            <a:custGeom>
              <a:avLst/>
              <a:gdLst/>
              <a:ahLst/>
              <a:cxnLst/>
              <a:rect l="l" t="t" r="r" b="b"/>
              <a:pathLst>
                <a:path w="439" h="309" extrusionOk="0">
                  <a:moveTo>
                    <a:pt x="222" y="1"/>
                  </a:moveTo>
                  <a:cubicBezTo>
                    <a:pt x="203" y="1"/>
                    <a:pt x="182" y="4"/>
                    <a:pt x="161" y="11"/>
                  </a:cubicBezTo>
                  <a:cubicBezTo>
                    <a:pt x="36" y="52"/>
                    <a:pt x="1" y="184"/>
                    <a:pt x="103" y="272"/>
                  </a:cubicBezTo>
                  <a:cubicBezTo>
                    <a:pt x="132" y="296"/>
                    <a:pt x="168" y="308"/>
                    <a:pt x="205" y="308"/>
                  </a:cubicBezTo>
                  <a:cubicBezTo>
                    <a:pt x="237" y="308"/>
                    <a:pt x="270" y="298"/>
                    <a:pt x="298" y="279"/>
                  </a:cubicBezTo>
                  <a:cubicBezTo>
                    <a:pt x="438" y="179"/>
                    <a:pt x="365" y="1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1206;p53">
              <a:extLst>
                <a:ext uri="{FF2B5EF4-FFF2-40B4-BE49-F238E27FC236}">
                  <a16:creationId xmlns:a16="http://schemas.microsoft.com/office/drawing/2014/main" id="{DC2F0AF7-D1EF-4015-97FF-A15F72061CFB}"/>
                </a:ext>
              </a:extLst>
            </p:cNvPr>
            <p:cNvSpPr/>
            <p:nvPr/>
          </p:nvSpPr>
          <p:spPr>
            <a:xfrm>
              <a:off x="15992525" y="2112750"/>
              <a:ext cx="25075" cy="120975"/>
            </a:xfrm>
            <a:custGeom>
              <a:avLst/>
              <a:gdLst/>
              <a:ahLst/>
              <a:cxnLst/>
              <a:rect l="l" t="t" r="r" b="b"/>
              <a:pathLst>
                <a:path w="1003" h="4839" extrusionOk="0">
                  <a:moveTo>
                    <a:pt x="178" y="0"/>
                  </a:moveTo>
                  <a:cubicBezTo>
                    <a:pt x="85" y="0"/>
                    <a:pt x="0" y="59"/>
                    <a:pt x="16" y="177"/>
                  </a:cubicBezTo>
                  <a:cubicBezTo>
                    <a:pt x="214" y="1672"/>
                    <a:pt x="413" y="3166"/>
                    <a:pt x="615" y="4662"/>
                  </a:cubicBezTo>
                  <a:cubicBezTo>
                    <a:pt x="630" y="4779"/>
                    <a:pt x="732" y="4839"/>
                    <a:pt x="825" y="4839"/>
                  </a:cubicBezTo>
                  <a:cubicBezTo>
                    <a:pt x="918" y="4839"/>
                    <a:pt x="1003" y="4780"/>
                    <a:pt x="987" y="4662"/>
                  </a:cubicBezTo>
                  <a:cubicBezTo>
                    <a:pt x="786" y="3166"/>
                    <a:pt x="587" y="1672"/>
                    <a:pt x="388" y="177"/>
                  </a:cubicBezTo>
                  <a:cubicBezTo>
                    <a:pt x="373" y="60"/>
                    <a:pt x="271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1207;p53">
              <a:extLst>
                <a:ext uri="{FF2B5EF4-FFF2-40B4-BE49-F238E27FC236}">
                  <a16:creationId xmlns:a16="http://schemas.microsoft.com/office/drawing/2014/main" id="{25C1179D-B506-46D3-85C4-2D5A631A7654}"/>
                </a:ext>
              </a:extLst>
            </p:cNvPr>
            <p:cNvSpPr/>
            <p:nvPr/>
          </p:nvSpPr>
          <p:spPr>
            <a:xfrm>
              <a:off x="16046350" y="2110425"/>
              <a:ext cx="26275" cy="106575"/>
            </a:xfrm>
            <a:custGeom>
              <a:avLst/>
              <a:gdLst/>
              <a:ahLst/>
              <a:cxnLst/>
              <a:rect l="l" t="t" r="r" b="b"/>
              <a:pathLst>
                <a:path w="1051" h="4263" extrusionOk="0">
                  <a:moveTo>
                    <a:pt x="228" y="0"/>
                  </a:moveTo>
                  <a:cubicBezTo>
                    <a:pt x="118" y="0"/>
                    <a:pt x="0" y="92"/>
                    <a:pt x="33" y="233"/>
                  </a:cubicBezTo>
                  <a:cubicBezTo>
                    <a:pt x="332" y="1500"/>
                    <a:pt x="543" y="2787"/>
                    <a:pt x="667" y="4084"/>
                  </a:cubicBezTo>
                  <a:cubicBezTo>
                    <a:pt x="678" y="4202"/>
                    <a:pt x="777" y="4262"/>
                    <a:pt x="871" y="4262"/>
                  </a:cubicBezTo>
                  <a:cubicBezTo>
                    <a:pt x="964" y="4262"/>
                    <a:pt x="1051" y="4203"/>
                    <a:pt x="1040" y="4084"/>
                  </a:cubicBezTo>
                  <a:cubicBezTo>
                    <a:pt x="913" y="2754"/>
                    <a:pt x="698" y="1435"/>
                    <a:pt x="393" y="133"/>
                  </a:cubicBezTo>
                  <a:cubicBezTo>
                    <a:pt x="371" y="40"/>
                    <a:pt x="301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1208;p53">
              <a:extLst>
                <a:ext uri="{FF2B5EF4-FFF2-40B4-BE49-F238E27FC236}">
                  <a16:creationId xmlns:a16="http://schemas.microsoft.com/office/drawing/2014/main" id="{59B729CC-E196-4ACC-AC05-9F907F559A22}"/>
                </a:ext>
              </a:extLst>
            </p:cNvPr>
            <p:cNvSpPr/>
            <p:nvPr/>
          </p:nvSpPr>
          <p:spPr>
            <a:xfrm>
              <a:off x="16039900" y="2092700"/>
              <a:ext cx="12050" cy="9350"/>
            </a:xfrm>
            <a:custGeom>
              <a:avLst/>
              <a:gdLst/>
              <a:ahLst/>
              <a:cxnLst/>
              <a:rect l="l" t="t" r="r" b="b"/>
              <a:pathLst>
                <a:path w="482" h="374" extrusionOk="0">
                  <a:moveTo>
                    <a:pt x="242" y="1"/>
                  </a:moveTo>
                  <a:cubicBezTo>
                    <a:pt x="1" y="1"/>
                    <a:pt x="1" y="373"/>
                    <a:pt x="242" y="373"/>
                  </a:cubicBezTo>
                  <a:cubicBezTo>
                    <a:pt x="481" y="373"/>
                    <a:pt x="481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1209;p53">
              <a:extLst>
                <a:ext uri="{FF2B5EF4-FFF2-40B4-BE49-F238E27FC236}">
                  <a16:creationId xmlns:a16="http://schemas.microsoft.com/office/drawing/2014/main" id="{B3DBD7D3-9BCD-4DC0-98BB-063615994230}"/>
                </a:ext>
              </a:extLst>
            </p:cNvPr>
            <p:cNvSpPr/>
            <p:nvPr/>
          </p:nvSpPr>
          <p:spPr>
            <a:xfrm>
              <a:off x="16077550" y="2101925"/>
              <a:ext cx="64175" cy="118550"/>
            </a:xfrm>
            <a:custGeom>
              <a:avLst/>
              <a:gdLst/>
              <a:ahLst/>
              <a:cxnLst/>
              <a:rect l="l" t="t" r="r" b="b"/>
              <a:pathLst>
                <a:path w="2567" h="4742" extrusionOk="0">
                  <a:moveTo>
                    <a:pt x="1398" y="1"/>
                  </a:moveTo>
                  <a:cubicBezTo>
                    <a:pt x="1385" y="1"/>
                    <a:pt x="1372" y="1"/>
                    <a:pt x="1359" y="3"/>
                  </a:cubicBezTo>
                  <a:lnTo>
                    <a:pt x="228" y="160"/>
                  </a:lnTo>
                  <a:cubicBezTo>
                    <a:pt x="0" y="192"/>
                    <a:pt x="84" y="521"/>
                    <a:pt x="297" y="521"/>
                  </a:cubicBezTo>
                  <a:cubicBezTo>
                    <a:pt x="306" y="521"/>
                    <a:pt x="316" y="520"/>
                    <a:pt x="327" y="519"/>
                  </a:cubicBezTo>
                  <a:lnTo>
                    <a:pt x="1261" y="390"/>
                  </a:lnTo>
                  <a:lnTo>
                    <a:pt x="1261" y="390"/>
                  </a:lnTo>
                  <a:cubicBezTo>
                    <a:pt x="1369" y="1100"/>
                    <a:pt x="1110" y="1914"/>
                    <a:pt x="967" y="2599"/>
                  </a:cubicBezTo>
                  <a:cubicBezTo>
                    <a:pt x="833" y="3241"/>
                    <a:pt x="664" y="3875"/>
                    <a:pt x="484" y="4506"/>
                  </a:cubicBezTo>
                  <a:cubicBezTo>
                    <a:pt x="451" y="4617"/>
                    <a:pt x="538" y="4741"/>
                    <a:pt x="656" y="4741"/>
                  </a:cubicBezTo>
                  <a:cubicBezTo>
                    <a:pt x="658" y="4741"/>
                    <a:pt x="661" y="4741"/>
                    <a:pt x="663" y="4741"/>
                  </a:cubicBezTo>
                  <a:cubicBezTo>
                    <a:pt x="1235" y="4720"/>
                    <a:pt x="1802" y="4632"/>
                    <a:pt x="2354" y="4479"/>
                  </a:cubicBezTo>
                  <a:cubicBezTo>
                    <a:pt x="2566" y="4420"/>
                    <a:pt x="2500" y="4112"/>
                    <a:pt x="2308" y="4112"/>
                  </a:cubicBezTo>
                  <a:cubicBezTo>
                    <a:pt x="2292" y="4112"/>
                    <a:pt x="2274" y="4114"/>
                    <a:pt x="2255" y="4119"/>
                  </a:cubicBezTo>
                  <a:cubicBezTo>
                    <a:pt x="1816" y="4241"/>
                    <a:pt x="1366" y="4320"/>
                    <a:pt x="913" y="4354"/>
                  </a:cubicBezTo>
                  <a:lnTo>
                    <a:pt x="913" y="4354"/>
                  </a:lnTo>
                  <a:cubicBezTo>
                    <a:pt x="1124" y="3595"/>
                    <a:pt x="1305" y="2830"/>
                    <a:pt x="1456" y="2056"/>
                  </a:cubicBezTo>
                  <a:cubicBezTo>
                    <a:pt x="1579" y="1423"/>
                    <a:pt x="1741" y="771"/>
                    <a:pt x="1589" y="134"/>
                  </a:cubicBezTo>
                  <a:cubicBezTo>
                    <a:pt x="1565" y="39"/>
                    <a:pt x="1484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1210;p53">
              <a:extLst>
                <a:ext uri="{FF2B5EF4-FFF2-40B4-BE49-F238E27FC236}">
                  <a16:creationId xmlns:a16="http://schemas.microsoft.com/office/drawing/2014/main" id="{11FBD56F-87EC-47B2-B8E0-DFFCA06B33FB}"/>
                </a:ext>
              </a:extLst>
            </p:cNvPr>
            <p:cNvSpPr/>
            <p:nvPr/>
          </p:nvSpPr>
          <p:spPr>
            <a:xfrm>
              <a:off x="16128725" y="2095400"/>
              <a:ext cx="53850" cy="95175"/>
            </a:xfrm>
            <a:custGeom>
              <a:avLst/>
              <a:gdLst/>
              <a:ahLst/>
              <a:cxnLst/>
              <a:rect l="l" t="t" r="r" b="b"/>
              <a:pathLst>
                <a:path w="2154" h="3807" extrusionOk="0">
                  <a:moveTo>
                    <a:pt x="1174" y="1"/>
                  </a:moveTo>
                  <a:cubicBezTo>
                    <a:pt x="856" y="1"/>
                    <a:pt x="485" y="101"/>
                    <a:pt x="239" y="128"/>
                  </a:cubicBezTo>
                  <a:cubicBezTo>
                    <a:pt x="11" y="153"/>
                    <a:pt x="1" y="502"/>
                    <a:pt x="216" y="502"/>
                  </a:cubicBezTo>
                  <a:cubicBezTo>
                    <a:pt x="223" y="502"/>
                    <a:pt x="231" y="502"/>
                    <a:pt x="239" y="501"/>
                  </a:cubicBezTo>
                  <a:lnTo>
                    <a:pt x="1225" y="395"/>
                  </a:lnTo>
                  <a:cubicBezTo>
                    <a:pt x="1232" y="394"/>
                    <a:pt x="1239" y="394"/>
                    <a:pt x="1245" y="394"/>
                  </a:cubicBezTo>
                  <a:cubicBezTo>
                    <a:pt x="1548" y="394"/>
                    <a:pt x="1127" y="1198"/>
                    <a:pt x="1090" y="1297"/>
                  </a:cubicBezTo>
                  <a:cubicBezTo>
                    <a:pt x="798" y="2055"/>
                    <a:pt x="506" y="2813"/>
                    <a:pt x="214" y="3570"/>
                  </a:cubicBezTo>
                  <a:cubicBezTo>
                    <a:pt x="172" y="3678"/>
                    <a:pt x="274" y="3806"/>
                    <a:pt x="385" y="3806"/>
                  </a:cubicBezTo>
                  <a:cubicBezTo>
                    <a:pt x="388" y="3806"/>
                    <a:pt x="391" y="3806"/>
                    <a:pt x="394" y="3806"/>
                  </a:cubicBezTo>
                  <a:cubicBezTo>
                    <a:pt x="909" y="3776"/>
                    <a:pt x="1421" y="3718"/>
                    <a:pt x="1930" y="3631"/>
                  </a:cubicBezTo>
                  <a:cubicBezTo>
                    <a:pt x="2154" y="3594"/>
                    <a:pt x="2075" y="3269"/>
                    <a:pt x="1867" y="3269"/>
                  </a:cubicBezTo>
                  <a:cubicBezTo>
                    <a:pt x="1855" y="3269"/>
                    <a:pt x="1843" y="3270"/>
                    <a:pt x="1831" y="3272"/>
                  </a:cubicBezTo>
                  <a:cubicBezTo>
                    <a:pt x="1446" y="3336"/>
                    <a:pt x="1060" y="3384"/>
                    <a:pt x="671" y="3415"/>
                  </a:cubicBezTo>
                  <a:lnTo>
                    <a:pt x="671" y="3415"/>
                  </a:lnTo>
                  <a:cubicBezTo>
                    <a:pt x="866" y="2910"/>
                    <a:pt x="1060" y="2406"/>
                    <a:pt x="1255" y="1902"/>
                  </a:cubicBezTo>
                  <a:cubicBezTo>
                    <a:pt x="1394" y="1541"/>
                    <a:pt x="1838" y="835"/>
                    <a:pt x="1790" y="450"/>
                  </a:cubicBezTo>
                  <a:cubicBezTo>
                    <a:pt x="1744" y="97"/>
                    <a:pt x="1484" y="1"/>
                    <a:pt x="1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1211;p53">
              <a:extLst>
                <a:ext uri="{FF2B5EF4-FFF2-40B4-BE49-F238E27FC236}">
                  <a16:creationId xmlns:a16="http://schemas.microsoft.com/office/drawing/2014/main" id="{5C52E748-D3A2-47A7-83BD-E609EC701A7D}"/>
                </a:ext>
              </a:extLst>
            </p:cNvPr>
            <p:cNvSpPr/>
            <p:nvPr/>
          </p:nvSpPr>
          <p:spPr>
            <a:xfrm>
              <a:off x="15992200" y="2111400"/>
              <a:ext cx="45500" cy="71300"/>
            </a:xfrm>
            <a:custGeom>
              <a:avLst/>
              <a:gdLst/>
              <a:ahLst/>
              <a:cxnLst/>
              <a:rect l="l" t="t" r="r" b="b"/>
              <a:pathLst>
                <a:path w="1820" h="2852" extrusionOk="0">
                  <a:moveTo>
                    <a:pt x="575" y="1"/>
                  </a:moveTo>
                  <a:cubicBezTo>
                    <a:pt x="464" y="1"/>
                    <a:pt x="345" y="16"/>
                    <a:pt x="217" y="48"/>
                  </a:cubicBezTo>
                  <a:cubicBezTo>
                    <a:pt x="0" y="102"/>
                    <a:pt x="70" y="414"/>
                    <a:pt x="267" y="414"/>
                  </a:cubicBezTo>
                  <a:cubicBezTo>
                    <a:pt x="283" y="414"/>
                    <a:pt x="299" y="412"/>
                    <a:pt x="317" y="407"/>
                  </a:cubicBezTo>
                  <a:cubicBezTo>
                    <a:pt x="403" y="386"/>
                    <a:pt x="485" y="376"/>
                    <a:pt x="560" y="376"/>
                  </a:cubicBezTo>
                  <a:cubicBezTo>
                    <a:pt x="1552" y="376"/>
                    <a:pt x="1559" y="2124"/>
                    <a:pt x="639" y="2478"/>
                  </a:cubicBezTo>
                  <a:cubicBezTo>
                    <a:pt x="441" y="2555"/>
                    <a:pt x="496" y="2851"/>
                    <a:pt x="671" y="2851"/>
                  </a:cubicBezTo>
                  <a:cubicBezTo>
                    <a:pt x="692" y="2851"/>
                    <a:pt x="714" y="2847"/>
                    <a:pt x="738" y="2838"/>
                  </a:cubicBezTo>
                  <a:cubicBezTo>
                    <a:pt x="1415" y="2578"/>
                    <a:pt x="1819" y="1892"/>
                    <a:pt x="1684" y="1163"/>
                  </a:cubicBezTo>
                  <a:cubicBezTo>
                    <a:pt x="1556" y="480"/>
                    <a:pt x="1200" y="1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1212;p53">
              <a:extLst>
                <a:ext uri="{FF2B5EF4-FFF2-40B4-BE49-F238E27FC236}">
                  <a16:creationId xmlns:a16="http://schemas.microsoft.com/office/drawing/2014/main" id="{93EDE955-3F96-410A-BD4E-EA17EAB3A851}"/>
                </a:ext>
              </a:extLst>
            </p:cNvPr>
            <p:cNvSpPr/>
            <p:nvPr/>
          </p:nvSpPr>
          <p:spPr>
            <a:xfrm>
              <a:off x="16189900" y="2070400"/>
              <a:ext cx="59875" cy="131175"/>
            </a:xfrm>
            <a:custGeom>
              <a:avLst/>
              <a:gdLst/>
              <a:ahLst/>
              <a:cxnLst/>
              <a:rect l="l" t="t" r="r" b="b"/>
              <a:pathLst>
                <a:path w="2395" h="5247" extrusionOk="0">
                  <a:moveTo>
                    <a:pt x="631" y="1"/>
                  </a:moveTo>
                  <a:cubicBezTo>
                    <a:pt x="588" y="1"/>
                    <a:pt x="543" y="8"/>
                    <a:pt x="495" y="23"/>
                  </a:cubicBezTo>
                  <a:cubicBezTo>
                    <a:pt x="3" y="180"/>
                    <a:pt x="9" y="791"/>
                    <a:pt x="7" y="1225"/>
                  </a:cubicBezTo>
                  <a:cubicBezTo>
                    <a:pt x="1" y="2503"/>
                    <a:pt x="84" y="3789"/>
                    <a:pt x="129" y="5066"/>
                  </a:cubicBezTo>
                  <a:cubicBezTo>
                    <a:pt x="133" y="5186"/>
                    <a:pt x="229" y="5246"/>
                    <a:pt x="323" y="5246"/>
                  </a:cubicBezTo>
                  <a:cubicBezTo>
                    <a:pt x="416" y="5246"/>
                    <a:pt x="507" y="5186"/>
                    <a:pt x="503" y="5066"/>
                  </a:cubicBezTo>
                  <a:cubicBezTo>
                    <a:pt x="454" y="3690"/>
                    <a:pt x="328" y="2285"/>
                    <a:pt x="388" y="910"/>
                  </a:cubicBezTo>
                  <a:cubicBezTo>
                    <a:pt x="397" y="692"/>
                    <a:pt x="450" y="611"/>
                    <a:pt x="520" y="611"/>
                  </a:cubicBezTo>
                  <a:cubicBezTo>
                    <a:pt x="682" y="611"/>
                    <a:pt x="940" y="1044"/>
                    <a:pt x="990" y="1250"/>
                  </a:cubicBezTo>
                  <a:cubicBezTo>
                    <a:pt x="1080" y="1625"/>
                    <a:pt x="1223" y="1993"/>
                    <a:pt x="1336" y="2362"/>
                  </a:cubicBezTo>
                  <a:cubicBezTo>
                    <a:pt x="1589" y="3199"/>
                    <a:pt x="1796" y="4049"/>
                    <a:pt x="2001" y="4899"/>
                  </a:cubicBezTo>
                  <a:cubicBezTo>
                    <a:pt x="2024" y="4992"/>
                    <a:pt x="2094" y="5033"/>
                    <a:pt x="2168" y="5033"/>
                  </a:cubicBezTo>
                  <a:cubicBezTo>
                    <a:pt x="2278" y="5033"/>
                    <a:pt x="2395" y="4941"/>
                    <a:pt x="2361" y="4801"/>
                  </a:cubicBezTo>
                  <a:cubicBezTo>
                    <a:pt x="2064" y="3569"/>
                    <a:pt x="1692" y="2368"/>
                    <a:pt x="1349" y="1151"/>
                  </a:cubicBezTo>
                  <a:cubicBezTo>
                    <a:pt x="1266" y="857"/>
                    <a:pt x="1099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1213;p53">
              <a:extLst>
                <a:ext uri="{FF2B5EF4-FFF2-40B4-BE49-F238E27FC236}">
                  <a16:creationId xmlns:a16="http://schemas.microsoft.com/office/drawing/2014/main" id="{A60E4953-F11F-4508-98CF-F8F8AF86EA11}"/>
                </a:ext>
              </a:extLst>
            </p:cNvPr>
            <p:cNvSpPr/>
            <p:nvPr/>
          </p:nvSpPr>
          <p:spPr>
            <a:xfrm>
              <a:off x="16191075" y="2123825"/>
              <a:ext cx="40375" cy="14000"/>
            </a:xfrm>
            <a:custGeom>
              <a:avLst/>
              <a:gdLst/>
              <a:ahLst/>
              <a:cxnLst/>
              <a:rect l="l" t="t" r="r" b="b"/>
              <a:pathLst>
                <a:path w="1615" h="560" extrusionOk="0">
                  <a:moveTo>
                    <a:pt x="1388" y="0"/>
                  </a:moveTo>
                  <a:cubicBezTo>
                    <a:pt x="1383" y="0"/>
                    <a:pt x="1379" y="0"/>
                    <a:pt x="1375" y="1"/>
                  </a:cubicBezTo>
                  <a:cubicBezTo>
                    <a:pt x="982" y="23"/>
                    <a:pt x="591" y="87"/>
                    <a:pt x="213" y="192"/>
                  </a:cubicBezTo>
                  <a:cubicBezTo>
                    <a:pt x="0" y="251"/>
                    <a:pt x="66" y="559"/>
                    <a:pt x="258" y="559"/>
                  </a:cubicBezTo>
                  <a:cubicBezTo>
                    <a:pt x="275" y="559"/>
                    <a:pt x="293" y="557"/>
                    <a:pt x="312" y="552"/>
                  </a:cubicBezTo>
                  <a:cubicBezTo>
                    <a:pt x="658" y="454"/>
                    <a:pt x="1015" y="394"/>
                    <a:pt x="1375" y="373"/>
                  </a:cubicBezTo>
                  <a:cubicBezTo>
                    <a:pt x="1609" y="361"/>
                    <a:pt x="1615" y="0"/>
                    <a:pt x="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1214;p53">
              <a:extLst>
                <a:ext uri="{FF2B5EF4-FFF2-40B4-BE49-F238E27FC236}">
                  <a16:creationId xmlns:a16="http://schemas.microsoft.com/office/drawing/2014/main" id="{AFC7F90F-BFFD-4284-BC2A-D7B4386F264A}"/>
                </a:ext>
              </a:extLst>
            </p:cNvPr>
            <p:cNvSpPr/>
            <p:nvPr/>
          </p:nvSpPr>
          <p:spPr>
            <a:xfrm>
              <a:off x="15667200" y="1517075"/>
              <a:ext cx="504125" cy="541875"/>
            </a:xfrm>
            <a:custGeom>
              <a:avLst/>
              <a:gdLst/>
              <a:ahLst/>
              <a:cxnLst/>
              <a:rect l="l" t="t" r="r" b="b"/>
              <a:pathLst>
                <a:path w="20165" h="21675" extrusionOk="0">
                  <a:moveTo>
                    <a:pt x="13241" y="0"/>
                  </a:moveTo>
                  <a:cubicBezTo>
                    <a:pt x="13124" y="0"/>
                    <a:pt x="13007" y="10"/>
                    <a:pt x="12891" y="31"/>
                  </a:cubicBezTo>
                  <a:cubicBezTo>
                    <a:pt x="11641" y="252"/>
                    <a:pt x="10405" y="1094"/>
                    <a:pt x="10140" y="2349"/>
                  </a:cubicBezTo>
                  <a:cubicBezTo>
                    <a:pt x="9857" y="3678"/>
                    <a:pt x="10335" y="5035"/>
                    <a:pt x="10772" y="6321"/>
                  </a:cubicBezTo>
                  <a:cubicBezTo>
                    <a:pt x="11622" y="8817"/>
                    <a:pt x="12379" y="11316"/>
                    <a:pt x="12795" y="13925"/>
                  </a:cubicBezTo>
                  <a:cubicBezTo>
                    <a:pt x="8460" y="15018"/>
                    <a:pt x="4188" y="16351"/>
                    <a:pt x="0" y="17918"/>
                  </a:cubicBezTo>
                  <a:lnTo>
                    <a:pt x="394" y="21154"/>
                  </a:lnTo>
                  <a:cubicBezTo>
                    <a:pt x="2589" y="21503"/>
                    <a:pt x="4826" y="21674"/>
                    <a:pt x="7068" y="21674"/>
                  </a:cubicBezTo>
                  <a:cubicBezTo>
                    <a:pt x="11464" y="21674"/>
                    <a:pt x="15881" y="21015"/>
                    <a:pt x="20047" y="19736"/>
                  </a:cubicBezTo>
                  <a:cubicBezTo>
                    <a:pt x="20165" y="16852"/>
                    <a:pt x="20103" y="14272"/>
                    <a:pt x="19512" y="11468"/>
                  </a:cubicBezTo>
                  <a:cubicBezTo>
                    <a:pt x="19018" y="9127"/>
                    <a:pt x="18339" y="6826"/>
                    <a:pt x="17682" y="4527"/>
                  </a:cubicBezTo>
                  <a:cubicBezTo>
                    <a:pt x="17218" y="2898"/>
                    <a:pt x="15239" y="0"/>
                    <a:pt x="13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1215;p53">
              <a:extLst>
                <a:ext uri="{FF2B5EF4-FFF2-40B4-BE49-F238E27FC236}">
                  <a16:creationId xmlns:a16="http://schemas.microsoft.com/office/drawing/2014/main" id="{B377000B-7171-421D-BEE7-0036AE270D39}"/>
                </a:ext>
              </a:extLst>
            </p:cNvPr>
            <p:cNvSpPr/>
            <p:nvPr/>
          </p:nvSpPr>
          <p:spPr>
            <a:xfrm>
              <a:off x="15652550" y="1929750"/>
              <a:ext cx="94550" cy="147400"/>
            </a:xfrm>
            <a:custGeom>
              <a:avLst/>
              <a:gdLst/>
              <a:ahLst/>
              <a:cxnLst/>
              <a:rect l="l" t="t" r="r" b="b"/>
              <a:pathLst>
                <a:path w="3782" h="5896" extrusionOk="0">
                  <a:moveTo>
                    <a:pt x="2438" y="1"/>
                  </a:moveTo>
                  <a:cubicBezTo>
                    <a:pt x="2105" y="1"/>
                    <a:pt x="1696" y="157"/>
                    <a:pt x="1444" y="223"/>
                  </a:cubicBezTo>
                  <a:cubicBezTo>
                    <a:pt x="1016" y="335"/>
                    <a:pt x="572" y="512"/>
                    <a:pt x="268" y="848"/>
                  </a:cubicBezTo>
                  <a:cubicBezTo>
                    <a:pt x="1" y="1143"/>
                    <a:pt x="88" y="1590"/>
                    <a:pt x="127" y="1960"/>
                  </a:cubicBezTo>
                  <a:cubicBezTo>
                    <a:pt x="243" y="3062"/>
                    <a:pt x="495" y="4152"/>
                    <a:pt x="617" y="5257"/>
                  </a:cubicBezTo>
                  <a:cubicBezTo>
                    <a:pt x="638" y="5440"/>
                    <a:pt x="666" y="5643"/>
                    <a:pt x="807" y="5764"/>
                  </a:cubicBezTo>
                  <a:cubicBezTo>
                    <a:pt x="928" y="5868"/>
                    <a:pt x="1100" y="5881"/>
                    <a:pt x="1260" y="5886"/>
                  </a:cubicBezTo>
                  <a:cubicBezTo>
                    <a:pt x="1430" y="5892"/>
                    <a:pt x="1599" y="5895"/>
                    <a:pt x="1769" y="5895"/>
                  </a:cubicBezTo>
                  <a:cubicBezTo>
                    <a:pt x="2187" y="5895"/>
                    <a:pt x="2605" y="5877"/>
                    <a:pt x="3022" y="5840"/>
                  </a:cubicBezTo>
                  <a:cubicBezTo>
                    <a:pt x="3240" y="5821"/>
                    <a:pt x="3486" y="5781"/>
                    <a:pt x="3632" y="5627"/>
                  </a:cubicBezTo>
                  <a:cubicBezTo>
                    <a:pt x="3653" y="5605"/>
                    <a:pt x="3671" y="5580"/>
                    <a:pt x="3687" y="5554"/>
                  </a:cubicBezTo>
                  <a:cubicBezTo>
                    <a:pt x="3781" y="5398"/>
                    <a:pt x="3762" y="5201"/>
                    <a:pt x="3740" y="5021"/>
                  </a:cubicBezTo>
                  <a:cubicBezTo>
                    <a:pt x="3598" y="3873"/>
                    <a:pt x="3566" y="2704"/>
                    <a:pt x="3352" y="1564"/>
                  </a:cubicBezTo>
                  <a:cubicBezTo>
                    <a:pt x="3273" y="1138"/>
                    <a:pt x="3227" y="785"/>
                    <a:pt x="3021" y="389"/>
                  </a:cubicBezTo>
                  <a:cubicBezTo>
                    <a:pt x="2960" y="272"/>
                    <a:pt x="2886" y="155"/>
                    <a:pt x="2775" y="83"/>
                  </a:cubicBezTo>
                  <a:cubicBezTo>
                    <a:pt x="2683" y="24"/>
                    <a:pt x="2566" y="1"/>
                    <a:pt x="2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1216;p53">
              <a:extLst>
                <a:ext uri="{FF2B5EF4-FFF2-40B4-BE49-F238E27FC236}">
                  <a16:creationId xmlns:a16="http://schemas.microsoft.com/office/drawing/2014/main" id="{99B201A0-E990-4DCA-AEA1-1B01431841F9}"/>
                </a:ext>
              </a:extLst>
            </p:cNvPr>
            <p:cNvSpPr/>
            <p:nvPr/>
          </p:nvSpPr>
          <p:spPr>
            <a:xfrm>
              <a:off x="15653725" y="955775"/>
              <a:ext cx="497250" cy="309125"/>
            </a:xfrm>
            <a:custGeom>
              <a:avLst/>
              <a:gdLst/>
              <a:ahLst/>
              <a:cxnLst/>
              <a:rect l="l" t="t" r="r" b="b"/>
              <a:pathLst>
                <a:path w="19890" h="12365" extrusionOk="0">
                  <a:moveTo>
                    <a:pt x="6620" y="1"/>
                  </a:moveTo>
                  <a:cubicBezTo>
                    <a:pt x="5760" y="1"/>
                    <a:pt x="4887" y="37"/>
                    <a:pt x="4073" y="309"/>
                  </a:cubicBezTo>
                  <a:cubicBezTo>
                    <a:pt x="2587" y="809"/>
                    <a:pt x="728" y="2806"/>
                    <a:pt x="2438" y="4204"/>
                  </a:cubicBezTo>
                  <a:cubicBezTo>
                    <a:pt x="2418" y="4203"/>
                    <a:pt x="2399" y="4203"/>
                    <a:pt x="2379" y="4203"/>
                  </a:cubicBezTo>
                  <a:cubicBezTo>
                    <a:pt x="1268" y="4203"/>
                    <a:pt x="227" y="5133"/>
                    <a:pt x="115" y="6240"/>
                  </a:cubicBezTo>
                  <a:cubicBezTo>
                    <a:pt x="0" y="7368"/>
                    <a:pt x="863" y="8509"/>
                    <a:pt x="1979" y="8704"/>
                  </a:cubicBezTo>
                  <a:cubicBezTo>
                    <a:pt x="1171" y="9456"/>
                    <a:pt x="1109" y="10868"/>
                    <a:pt x="1846" y="11688"/>
                  </a:cubicBezTo>
                  <a:cubicBezTo>
                    <a:pt x="2247" y="12135"/>
                    <a:pt x="2847" y="12364"/>
                    <a:pt x="3445" y="12364"/>
                  </a:cubicBezTo>
                  <a:cubicBezTo>
                    <a:pt x="3947" y="12364"/>
                    <a:pt x="4447" y="12203"/>
                    <a:pt x="4827" y="11873"/>
                  </a:cubicBezTo>
                  <a:lnTo>
                    <a:pt x="19070" y="12332"/>
                  </a:lnTo>
                  <a:cubicBezTo>
                    <a:pt x="19349" y="10086"/>
                    <a:pt x="19889" y="7673"/>
                    <a:pt x="18622" y="5628"/>
                  </a:cubicBezTo>
                  <a:cubicBezTo>
                    <a:pt x="18496" y="5424"/>
                    <a:pt x="18354" y="5220"/>
                    <a:pt x="18312" y="4984"/>
                  </a:cubicBezTo>
                  <a:cubicBezTo>
                    <a:pt x="18260" y="4690"/>
                    <a:pt x="18374" y="4395"/>
                    <a:pt x="18413" y="4099"/>
                  </a:cubicBezTo>
                  <a:cubicBezTo>
                    <a:pt x="18526" y="3255"/>
                    <a:pt x="18018" y="2427"/>
                    <a:pt x="17337" y="1916"/>
                  </a:cubicBezTo>
                  <a:cubicBezTo>
                    <a:pt x="15962" y="887"/>
                    <a:pt x="13944" y="620"/>
                    <a:pt x="12286" y="448"/>
                  </a:cubicBezTo>
                  <a:cubicBezTo>
                    <a:pt x="10394" y="252"/>
                    <a:pt x="8527" y="1"/>
                    <a:pt x="6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1217;p53">
              <a:extLst>
                <a:ext uri="{FF2B5EF4-FFF2-40B4-BE49-F238E27FC236}">
                  <a16:creationId xmlns:a16="http://schemas.microsoft.com/office/drawing/2014/main" id="{D9995E0E-0467-41B9-87FC-F238C96BFB85}"/>
                </a:ext>
              </a:extLst>
            </p:cNvPr>
            <p:cNvSpPr/>
            <p:nvPr/>
          </p:nvSpPr>
          <p:spPr>
            <a:xfrm>
              <a:off x="15717975" y="1020950"/>
              <a:ext cx="404750" cy="465500"/>
            </a:xfrm>
            <a:custGeom>
              <a:avLst/>
              <a:gdLst/>
              <a:ahLst/>
              <a:cxnLst/>
              <a:rect l="l" t="t" r="r" b="b"/>
              <a:pathLst>
                <a:path w="16190" h="18620" extrusionOk="0">
                  <a:moveTo>
                    <a:pt x="8214" y="0"/>
                  </a:moveTo>
                  <a:cubicBezTo>
                    <a:pt x="7955" y="0"/>
                    <a:pt x="7694" y="14"/>
                    <a:pt x="7431" y="43"/>
                  </a:cubicBezTo>
                  <a:lnTo>
                    <a:pt x="6776" y="114"/>
                  </a:lnTo>
                  <a:cubicBezTo>
                    <a:pt x="2842" y="542"/>
                    <a:pt x="1" y="4076"/>
                    <a:pt x="428" y="8010"/>
                  </a:cubicBezTo>
                  <a:lnTo>
                    <a:pt x="1091" y="14106"/>
                  </a:lnTo>
                  <a:cubicBezTo>
                    <a:pt x="1372" y="16698"/>
                    <a:pt x="3565" y="18619"/>
                    <a:pt x="6115" y="18619"/>
                  </a:cubicBezTo>
                  <a:cubicBezTo>
                    <a:pt x="6298" y="18619"/>
                    <a:pt x="6482" y="18610"/>
                    <a:pt x="6667" y="18589"/>
                  </a:cubicBezTo>
                  <a:lnTo>
                    <a:pt x="9413" y="18290"/>
                  </a:lnTo>
                  <a:cubicBezTo>
                    <a:pt x="13347" y="17863"/>
                    <a:pt x="16189" y="14328"/>
                    <a:pt x="15761" y="10395"/>
                  </a:cubicBezTo>
                  <a:lnTo>
                    <a:pt x="15326" y="6391"/>
                  </a:lnTo>
                  <a:cubicBezTo>
                    <a:pt x="14927" y="2721"/>
                    <a:pt x="11823" y="0"/>
                    <a:pt x="8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1218;p53">
              <a:extLst>
                <a:ext uri="{FF2B5EF4-FFF2-40B4-BE49-F238E27FC236}">
                  <a16:creationId xmlns:a16="http://schemas.microsoft.com/office/drawing/2014/main" id="{D9C09071-DB1E-4688-BA66-AE02AAE6D62B}"/>
                </a:ext>
              </a:extLst>
            </p:cNvPr>
            <p:cNvSpPr/>
            <p:nvPr/>
          </p:nvSpPr>
          <p:spPr>
            <a:xfrm>
              <a:off x="15810850" y="1011025"/>
              <a:ext cx="307575" cy="260400"/>
            </a:xfrm>
            <a:custGeom>
              <a:avLst/>
              <a:gdLst/>
              <a:ahLst/>
              <a:cxnLst/>
              <a:rect l="l" t="t" r="r" b="b"/>
              <a:pathLst>
                <a:path w="12303" h="10416" extrusionOk="0">
                  <a:moveTo>
                    <a:pt x="3960" y="0"/>
                  </a:moveTo>
                  <a:cubicBezTo>
                    <a:pt x="2583" y="0"/>
                    <a:pt x="1196" y="274"/>
                    <a:pt x="1" y="880"/>
                  </a:cubicBezTo>
                  <a:cubicBezTo>
                    <a:pt x="672" y="1881"/>
                    <a:pt x="1640" y="2202"/>
                    <a:pt x="2689" y="2721"/>
                  </a:cubicBezTo>
                  <a:cubicBezTo>
                    <a:pt x="4493" y="3613"/>
                    <a:pt x="6419" y="4501"/>
                    <a:pt x="8404" y="4501"/>
                  </a:cubicBezTo>
                  <a:cubicBezTo>
                    <a:pt x="8651" y="4501"/>
                    <a:pt x="8899" y="4487"/>
                    <a:pt x="9148" y="4458"/>
                  </a:cubicBezTo>
                  <a:cubicBezTo>
                    <a:pt x="9355" y="6565"/>
                    <a:pt x="10024" y="8599"/>
                    <a:pt x="11111" y="10416"/>
                  </a:cubicBezTo>
                  <a:cubicBezTo>
                    <a:pt x="11350" y="10355"/>
                    <a:pt x="11595" y="10324"/>
                    <a:pt x="11840" y="10324"/>
                  </a:cubicBezTo>
                  <a:cubicBezTo>
                    <a:pt x="11932" y="10324"/>
                    <a:pt x="12024" y="10328"/>
                    <a:pt x="12116" y="10337"/>
                  </a:cubicBezTo>
                  <a:cubicBezTo>
                    <a:pt x="12276" y="8099"/>
                    <a:pt x="12302" y="5727"/>
                    <a:pt x="11210" y="3767"/>
                  </a:cubicBezTo>
                  <a:cubicBezTo>
                    <a:pt x="10157" y="1878"/>
                    <a:pt x="8148" y="630"/>
                    <a:pt x="6026" y="205"/>
                  </a:cubicBezTo>
                  <a:cubicBezTo>
                    <a:pt x="5358" y="71"/>
                    <a:pt x="4660" y="0"/>
                    <a:pt x="3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1219;p53">
              <a:extLst>
                <a:ext uri="{FF2B5EF4-FFF2-40B4-BE49-F238E27FC236}">
                  <a16:creationId xmlns:a16="http://schemas.microsoft.com/office/drawing/2014/main" id="{380B52F0-E8A5-4B61-8E57-48FE8ED421F1}"/>
                </a:ext>
              </a:extLst>
            </p:cNvPr>
            <p:cNvSpPr/>
            <p:nvPr/>
          </p:nvSpPr>
          <p:spPr>
            <a:xfrm>
              <a:off x="16063175" y="1236000"/>
              <a:ext cx="112650" cy="114100"/>
            </a:xfrm>
            <a:custGeom>
              <a:avLst/>
              <a:gdLst/>
              <a:ahLst/>
              <a:cxnLst/>
              <a:rect l="l" t="t" r="r" b="b"/>
              <a:pathLst>
                <a:path w="4506" h="4564" extrusionOk="0">
                  <a:moveTo>
                    <a:pt x="2899" y="1"/>
                  </a:moveTo>
                  <a:cubicBezTo>
                    <a:pt x="2189" y="1"/>
                    <a:pt x="1376" y="457"/>
                    <a:pt x="809" y="1249"/>
                  </a:cubicBezTo>
                  <a:cubicBezTo>
                    <a:pt x="6" y="2372"/>
                    <a:pt x="0" y="3745"/>
                    <a:pt x="798" y="4316"/>
                  </a:cubicBezTo>
                  <a:cubicBezTo>
                    <a:pt x="1032" y="4484"/>
                    <a:pt x="1311" y="4564"/>
                    <a:pt x="1607" y="4564"/>
                  </a:cubicBezTo>
                  <a:cubicBezTo>
                    <a:pt x="2317" y="4564"/>
                    <a:pt x="3130" y="4108"/>
                    <a:pt x="3697" y="3316"/>
                  </a:cubicBezTo>
                  <a:cubicBezTo>
                    <a:pt x="4501" y="2193"/>
                    <a:pt x="4506" y="819"/>
                    <a:pt x="3709" y="248"/>
                  </a:cubicBezTo>
                  <a:cubicBezTo>
                    <a:pt x="3474" y="80"/>
                    <a:pt x="3195" y="1"/>
                    <a:pt x="2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6" name="Google Shape;359;p34">
            <a:extLst>
              <a:ext uri="{FF2B5EF4-FFF2-40B4-BE49-F238E27FC236}">
                <a16:creationId xmlns:a16="http://schemas.microsoft.com/office/drawing/2014/main" id="{47EB745E-FDD3-4870-A88B-B63848FED21A}"/>
              </a:ext>
            </a:extLst>
          </p:cNvPr>
          <p:cNvSpPr txBox="1">
            <a:spLocks/>
          </p:cNvSpPr>
          <p:nvPr/>
        </p:nvSpPr>
        <p:spPr>
          <a:xfrm>
            <a:off x="4052700" y="3501778"/>
            <a:ext cx="7551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dvent Pro"/>
              <a:buNone/>
              <a:defRPr sz="36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IN" dirty="0"/>
              <a:t>DATA PRE-PROCESSING</a:t>
            </a:r>
          </a:p>
        </p:txBody>
      </p:sp>
      <p:pic>
        <p:nvPicPr>
          <p:cNvPr id="109" name="Picture 2" descr="Zomato Logo, symbol, meaning, history, PNG, brand">
            <a:extLst>
              <a:ext uri="{FF2B5EF4-FFF2-40B4-BE49-F238E27FC236}">
                <a16:creationId xmlns:a16="http://schemas.microsoft.com/office/drawing/2014/main" id="{1A9AF177-CDDD-4557-87A3-D2418A94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83" y="3951917"/>
            <a:ext cx="1866249" cy="10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16B2422-6375-4B83-AACD-3970BF47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05155">
            <a:off x="-5302258" y="-2961295"/>
            <a:ext cx="3870662" cy="315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4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0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7A01D21-4E4D-417C-9885-CB7422AE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3163"/>
            <a:ext cx="8803341" cy="3287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C7610B-8C0C-4858-B721-BFBA6521B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5413"/>
            <a:ext cx="8470135" cy="2246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677D76-583F-4A47-8744-80E286A4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547"/>
            <a:ext cx="11187129" cy="823031"/>
          </a:xfrm>
          <a:prstGeom prst="rect">
            <a:avLst/>
          </a:prstGeom>
        </p:spPr>
      </p:pic>
      <p:sp>
        <p:nvSpPr>
          <p:cNvPr id="2" name="AutoShape 2" descr="code hacking GIF by xponentialdesign">
            <a:extLst>
              <a:ext uri="{FF2B5EF4-FFF2-40B4-BE49-F238E27FC236}">
                <a16:creationId xmlns:a16="http://schemas.microsoft.com/office/drawing/2014/main" id="{45588CBC-7C34-4A4B-AF34-8101F6BFC2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352BF5-A2D1-477A-B893-CD5D5A58AA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03341" y="3677950"/>
            <a:ext cx="3447649" cy="2809195"/>
          </a:xfrm>
          <a:prstGeom prst="rect">
            <a:avLst/>
          </a:prstGeom>
        </p:spPr>
      </p:pic>
      <p:pic>
        <p:nvPicPr>
          <p:cNvPr id="2052" name="Picture 4" descr="Zomato Logo, symbol, meaning, history, PNG, brand">
            <a:extLst>
              <a:ext uri="{FF2B5EF4-FFF2-40B4-BE49-F238E27FC236}">
                <a16:creationId xmlns:a16="http://schemas.microsoft.com/office/drawing/2014/main" id="{7CE8833E-0D65-4A4E-B6CF-546E8BC5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41" y="1326072"/>
            <a:ext cx="2959984" cy="166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187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CE1E5D-64E2-4AB2-BAA2-F7F7496F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395487"/>
            <a:ext cx="11217612" cy="746825"/>
          </a:xfrm>
          <a:prstGeom prst="rect">
            <a:avLst/>
          </a:prstGeom>
        </p:spPr>
      </p:pic>
      <p:grpSp>
        <p:nvGrpSpPr>
          <p:cNvPr id="9" name="Google Shape;149;p30">
            <a:extLst>
              <a:ext uri="{FF2B5EF4-FFF2-40B4-BE49-F238E27FC236}">
                <a16:creationId xmlns:a16="http://schemas.microsoft.com/office/drawing/2014/main" id="{402FE583-EAD2-463A-B67A-A256419A8BE1}"/>
              </a:ext>
            </a:extLst>
          </p:cNvPr>
          <p:cNvGrpSpPr/>
          <p:nvPr/>
        </p:nvGrpSpPr>
        <p:grpSpPr>
          <a:xfrm>
            <a:off x="9976643" y="-1472840"/>
            <a:ext cx="5457519" cy="4089465"/>
            <a:chOff x="936525" y="238100"/>
            <a:chExt cx="5319975" cy="3986400"/>
          </a:xfrm>
        </p:grpSpPr>
        <p:sp>
          <p:nvSpPr>
            <p:cNvPr id="10" name="Google Shape;150;p30">
              <a:extLst>
                <a:ext uri="{FF2B5EF4-FFF2-40B4-BE49-F238E27FC236}">
                  <a16:creationId xmlns:a16="http://schemas.microsoft.com/office/drawing/2014/main" id="{68BE2A49-76F6-48D8-90B8-FFD7C6FF4B71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51;p30">
              <a:extLst>
                <a:ext uri="{FF2B5EF4-FFF2-40B4-BE49-F238E27FC236}">
                  <a16:creationId xmlns:a16="http://schemas.microsoft.com/office/drawing/2014/main" id="{2F802076-4B71-4E44-8750-ECE200FE7EDE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2;p30">
              <a:extLst>
                <a:ext uri="{FF2B5EF4-FFF2-40B4-BE49-F238E27FC236}">
                  <a16:creationId xmlns:a16="http://schemas.microsoft.com/office/drawing/2014/main" id="{6AB27E3D-2FD9-4934-82BB-B853151D4943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3;p30">
              <a:extLst>
                <a:ext uri="{FF2B5EF4-FFF2-40B4-BE49-F238E27FC236}">
                  <a16:creationId xmlns:a16="http://schemas.microsoft.com/office/drawing/2014/main" id="{1A8FA07C-E052-493C-8421-C6502F4946EE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4;p30">
              <a:extLst>
                <a:ext uri="{FF2B5EF4-FFF2-40B4-BE49-F238E27FC236}">
                  <a16:creationId xmlns:a16="http://schemas.microsoft.com/office/drawing/2014/main" id="{3EC91CAE-964D-438A-BAD1-CB593BFE295E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7194428-E07B-4D82-A047-6FDDE5CAC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65" y="1238730"/>
            <a:ext cx="10948670" cy="5085444"/>
          </a:xfrm>
          <a:prstGeom prst="rect">
            <a:avLst/>
          </a:prstGeom>
        </p:spPr>
      </p:pic>
      <p:pic>
        <p:nvPicPr>
          <p:cNvPr id="16" name="Picture 4" descr="Zomato Logo, symbol, meaning, history, PNG, brand">
            <a:extLst>
              <a:ext uri="{FF2B5EF4-FFF2-40B4-BE49-F238E27FC236}">
                <a16:creationId xmlns:a16="http://schemas.microsoft.com/office/drawing/2014/main" id="{ECBF3CB5-E81D-4C04-8025-FA7BE4C5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4685" y="4502524"/>
            <a:ext cx="10868638" cy="611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5">
            <a:extLst>
              <a:ext uri="{FF2B5EF4-FFF2-40B4-BE49-F238E27FC236}">
                <a16:creationId xmlns:a16="http://schemas.microsoft.com/office/drawing/2014/main" id="{9D65A299-B902-4536-BF6A-B9928446E329}"/>
              </a:ext>
            </a:extLst>
          </p:cNvPr>
          <p:cNvSpPr/>
          <p:nvPr/>
        </p:nvSpPr>
        <p:spPr>
          <a:xfrm rot="9369316">
            <a:off x="6364148" y="5355194"/>
            <a:ext cx="3279612" cy="3331633"/>
          </a:xfrm>
          <a:custGeom>
            <a:avLst/>
            <a:gdLst>
              <a:gd name="connsiteX0" fmla="*/ 0 w 3869267"/>
              <a:gd name="connsiteY0" fmla="*/ 1697567 h 3395134"/>
              <a:gd name="connsiteX1" fmla="*/ 1934634 w 3869267"/>
              <a:gd name="connsiteY1" fmla="*/ 0 h 3395134"/>
              <a:gd name="connsiteX2" fmla="*/ 3869268 w 3869267"/>
              <a:gd name="connsiteY2" fmla="*/ 1697567 h 3395134"/>
              <a:gd name="connsiteX3" fmla="*/ 1934634 w 3869267"/>
              <a:gd name="connsiteY3" fmla="*/ 3395134 h 3395134"/>
              <a:gd name="connsiteX4" fmla="*/ 0 w 3869267"/>
              <a:gd name="connsiteY4" fmla="*/ 1697567 h 3395134"/>
              <a:gd name="connsiteX0" fmla="*/ 44 w 3869312"/>
              <a:gd name="connsiteY0" fmla="*/ 751383 h 2448950"/>
              <a:gd name="connsiteX1" fmla="*/ 1892344 w 3869312"/>
              <a:gd name="connsiteY1" fmla="*/ 19016 h 2448950"/>
              <a:gd name="connsiteX2" fmla="*/ 3869312 w 3869312"/>
              <a:gd name="connsiteY2" fmla="*/ 751383 h 2448950"/>
              <a:gd name="connsiteX3" fmla="*/ 1934678 w 3869312"/>
              <a:gd name="connsiteY3" fmla="*/ 2448950 h 2448950"/>
              <a:gd name="connsiteX4" fmla="*/ 44 w 3869312"/>
              <a:gd name="connsiteY4" fmla="*/ 751383 h 2448950"/>
              <a:gd name="connsiteX0" fmla="*/ 19931 w 3889199"/>
              <a:gd name="connsiteY0" fmla="*/ 1054100 h 2751667"/>
              <a:gd name="connsiteX1" fmla="*/ 1302631 w 3889199"/>
              <a:gd name="connsiteY1" fmla="*/ 0 h 2751667"/>
              <a:gd name="connsiteX2" fmla="*/ 3889199 w 3889199"/>
              <a:gd name="connsiteY2" fmla="*/ 1054100 h 2751667"/>
              <a:gd name="connsiteX3" fmla="*/ 1954565 w 3889199"/>
              <a:gd name="connsiteY3" fmla="*/ 2751667 h 2751667"/>
              <a:gd name="connsiteX4" fmla="*/ 19931 w 3889199"/>
              <a:gd name="connsiteY4" fmla="*/ 1054100 h 2751667"/>
              <a:gd name="connsiteX0" fmla="*/ 4375 w 3873643"/>
              <a:gd name="connsiteY0" fmla="*/ 1285718 h 2983285"/>
              <a:gd name="connsiteX1" fmla="*/ 1287075 w 3873643"/>
              <a:gd name="connsiteY1" fmla="*/ 231618 h 2983285"/>
              <a:gd name="connsiteX2" fmla="*/ 3873643 w 3873643"/>
              <a:gd name="connsiteY2" fmla="*/ 1285718 h 2983285"/>
              <a:gd name="connsiteX3" fmla="*/ 1939009 w 3873643"/>
              <a:gd name="connsiteY3" fmla="*/ 2983285 h 2983285"/>
              <a:gd name="connsiteX4" fmla="*/ 4375 w 3873643"/>
              <a:gd name="connsiteY4" fmla="*/ 1285718 h 2983285"/>
              <a:gd name="connsiteX0" fmla="*/ 10614 w 3879882"/>
              <a:gd name="connsiteY0" fmla="*/ 1054100 h 2751667"/>
              <a:gd name="connsiteX1" fmla="*/ 1293314 w 3879882"/>
              <a:gd name="connsiteY1" fmla="*/ 0 h 2751667"/>
              <a:gd name="connsiteX2" fmla="*/ 3879882 w 3879882"/>
              <a:gd name="connsiteY2" fmla="*/ 1054100 h 2751667"/>
              <a:gd name="connsiteX3" fmla="*/ 1945248 w 3879882"/>
              <a:gd name="connsiteY3" fmla="*/ 2751667 h 2751667"/>
              <a:gd name="connsiteX4" fmla="*/ 10614 w 3879882"/>
              <a:gd name="connsiteY4" fmla="*/ 1054100 h 2751667"/>
              <a:gd name="connsiteX0" fmla="*/ 10614 w 3879882"/>
              <a:gd name="connsiteY0" fmla="*/ 1054100 h 2751667"/>
              <a:gd name="connsiteX1" fmla="*/ 1293314 w 3879882"/>
              <a:gd name="connsiteY1" fmla="*/ 0 h 2751667"/>
              <a:gd name="connsiteX2" fmla="*/ 3879882 w 3879882"/>
              <a:gd name="connsiteY2" fmla="*/ 1054100 h 2751667"/>
              <a:gd name="connsiteX3" fmla="*/ 1945248 w 3879882"/>
              <a:gd name="connsiteY3" fmla="*/ 2751667 h 2751667"/>
              <a:gd name="connsiteX4" fmla="*/ 10614 w 3879882"/>
              <a:gd name="connsiteY4" fmla="*/ 1054100 h 2751667"/>
              <a:gd name="connsiteX0" fmla="*/ 10614 w 3879882"/>
              <a:gd name="connsiteY0" fmla="*/ 1054100 h 2751667"/>
              <a:gd name="connsiteX1" fmla="*/ 1293314 w 3879882"/>
              <a:gd name="connsiteY1" fmla="*/ 0 h 2751667"/>
              <a:gd name="connsiteX2" fmla="*/ 3879882 w 3879882"/>
              <a:gd name="connsiteY2" fmla="*/ 1054100 h 2751667"/>
              <a:gd name="connsiteX3" fmla="*/ 1945248 w 3879882"/>
              <a:gd name="connsiteY3" fmla="*/ 2751667 h 2751667"/>
              <a:gd name="connsiteX4" fmla="*/ 10614 w 3879882"/>
              <a:gd name="connsiteY4" fmla="*/ 1054100 h 2751667"/>
              <a:gd name="connsiteX0" fmla="*/ 10614 w 3879882"/>
              <a:gd name="connsiteY0" fmla="*/ 1054100 h 2751667"/>
              <a:gd name="connsiteX1" fmla="*/ 1293314 w 3879882"/>
              <a:gd name="connsiteY1" fmla="*/ 0 h 2751667"/>
              <a:gd name="connsiteX2" fmla="*/ 3879882 w 3879882"/>
              <a:gd name="connsiteY2" fmla="*/ 1054100 h 2751667"/>
              <a:gd name="connsiteX3" fmla="*/ 1945248 w 3879882"/>
              <a:gd name="connsiteY3" fmla="*/ 2751667 h 2751667"/>
              <a:gd name="connsiteX4" fmla="*/ 10614 w 3879882"/>
              <a:gd name="connsiteY4" fmla="*/ 1054100 h 2751667"/>
              <a:gd name="connsiteX0" fmla="*/ 10614 w 3879882"/>
              <a:gd name="connsiteY0" fmla="*/ 1054100 h 2751667"/>
              <a:gd name="connsiteX1" fmla="*/ 1293314 w 3879882"/>
              <a:gd name="connsiteY1" fmla="*/ 0 h 2751667"/>
              <a:gd name="connsiteX2" fmla="*/ 3879882 w 3879882"/>
              <a:gd name="connsiteY2" fmla="*/ 1054100 h 2751667"/>
              <a:gd name="connsiteX3" fmla="*/ 1945248 w 3879882"/>
              <a:gd name="connsiteY3" fmla="*/ 2751667 h 2751667"/>
              <a:gd name="connsiteX4" fmla="*/ 10614 w 3879882"/>
              <a:gd name="connsiteY4" fmla="*/ 1054100 h 2751667"/>
              <a:gd name="connsiteX0" fmla="*/ 408498 w 4277766"/>
              <a:gd name="connsiteY0" fmla="*/ 1054100 h 2751667"/>
              <a:gd name="connsiteX1" fmla="*/ 1691198 w 4277766"/>
              <a:gd name="connsiteY1" fmla="*/ 0 h 2751667"/>
              <a:gd name="connsiteX2" fmla="*/ 4277766 w 4277766"/>
              <a:gd name="connsiteY2" fmla="*/ 1054100 h 2751667"/>
              <a:gd name="connsiteX3" fmla="*/ 2343132 w 4277766"/>
              <a:gd name="connsiteY3" fmla="*/ 2751667 h 2751667"/>
              <a:gd name="connsiteX4" fmla="*/ 408498 w 4277766"/>
              <a:gd name="connsiteY4" fmla="*/ 1054100 h 2751667"/>
              <a:gd name="connsiteX0" fmla="*/ 172199 w 4041467"/>
              <a:gd name="connsiteY0" fmla="*/ 1054100 h 2751667"/>
              <a:gd name="connsiteX1" fmla="*/ 1454899 w 4041467"/>
              <a:gd name="connsiteY1" fmla="*/ 0 h 2751667"/>
              <a:gd name="connsiteX2" fmla="*/ 4041467 w 4041467"/>
              <a:gd name="connsiteY2" fmla="*/ 1054100 h 2751667"/>
              <a:gd name="connsiteX3" fmla="*/ 2106833 w 4041467"/>
              <a:gd name="connsiteY3" fmla="*/ 2751667 h 2751667"/>
              <a:gd name="connsiteX4" fmla="*/ 172199 w 4041467"/>
              <a:gd name="connsiteY4" fmla="*/ 1054100 h 275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1467" h="2751667">
                <a:moveTo>
                  <a:pt x="172199" y="1054100"/>
                </a:moveTo>
                <a:cubicBezTo>
                  <a:pt x="-461390" y="1391355"/>
                  <a:pt x="810021" y="0"/>
                  <a:pt x="1454899" y="0"/>
                </a:cubicBezTo>
                <a:cubicBezTo>
                  <a:pt x="2099777" y="0"/>
                  <a:pt x="3118601" y="404427"/>
                  <a:pt x="4041467" y="1054100"/>
                </a:cubicBezTo>
                <a:cubicBezTo>
                  <a:pt x="4033001" y="281373"/>
                  <a:pt x="2751711" y="2751667"/>
                  <a:pt x="2106833" y="2751667"/>
                </a:cubicBezTo>
                <a:cubicBezTo>
                  <a:pt x="1461955" y="2751667"/>
                  <a:pt x="805788" y="716845"/>
                  <a:pt x="172199" y="105410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Scooter">
                <a:extLst>
                  <a:ext uri="{FF2B5EF4-FFF2-40B4-BE49-F238E27FC236}">
                    <a16:creationId xmlns:a16="http://schemas.microsoft.com/office/drawing/2014/main" id="{727AB2E2-E2AF-4F59-B774-7241E35629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8211947"/>
                  </p:ext>
                </p:extLst>
              </p:nvPr>
            </p:nvGraphicFramePr>
            <p:xfrm>
              <a:off x="8500573" y="3157708"/>
              <a:ext cx="1853277" cy="268962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53277" cy="2689627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621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Scooter">
                <a:extLst>
                  <a:ext uri="{FF2B5EF4-FFF2-40B4-BE49-F238E27FC236}">
                    <a16:creationId xmlns:a16="http://schemas.microsoft.com/office/drawing/2014/main" id="{727AB2E2-E2AF-4F59-B774-7241E35629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0573" y="3157708"/>
                <a:ext cx="1853277" cy="2689627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21" name="Rectangle: Rounded Corners 4">
            <a:extLst>
              <a:ext uri="{FF2B5EF4-FFF2-40B4-BE49-F238E27FC236}">
                <a16:creationId xmlns:a16="http://schemas.microsoft.com/office/drawing/2014/main" id="{22DB305C-ACDE-4CB3-8153-B53B6E6F72E0}"/>
              </a:ext>
            </a:extLst>
          </p:cNvPr>
          <p:cNvSpPr/>
          <p:nvPr/>
        </p:nvSpPr>
        <p:spPr>
          <a:xfrm rot="4056148">
            <a:off x="14869488" y="60933"/>
            <a:ext cx="8175857" cy="10386116"/>
          </a:xfrm>
          <a:custGeom>
            <a:avLst/>
            <a:gdLst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501756 w 3292456"/>
              <a:gd name="connsiteY0" fmla="*/ 601144 h 3901369"/>
              <a:gd name="connsiteX1" fmla="*/ 731300 w 3292456"/>
              <a:gd name="connsiteY1" fmla="*/ 0 h 3901369"/>
              <a:gd name="connsiteX2" fmla="*/ 2780212 w 3292456"/>
              <a:gd name="connsiteY2" fmla="*/ 0 h 3901369"/>
              <a:gd name="connsiteX3" fmla="*/ 3292456 w 3292456"/>
              <a:gd name="connsiteY3" fmla="*/ 512244 h 3901369"/>
              <a:gd name="connsiteX4" fmla="*/ 3292456 w 3292456"/>
              <a:gd name="connsiteY4" fmla="*/ 3106903 h 3901369"/>
              <a:gd name="connsiteX5" fmla="*/ 2780212 w 3292456"/>
              <a:gd name="connsiteY5" fmla="*/ 3619147 h 3901369"/>
              <a:gd name="connsiteX6" fmla="*/ 731300 w 3292456"/>
              <a:gd name="connsiteY6" fmla="*/ 3619147 h 3901369"/>
              <a:gd name="connsiteX7" fmla="*/ 219056 w 3292456"/>
              <a:gd name="connsiteY7" fmla="*/ 3106903 h 3901369"/>
              <a:gd name="connsiteX8" fmla="*/ 1501756 w 3292456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795194 w 3127750"/>
              <a:gd name="connsiteY1" fmla="*/ 12700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7750" h="3973305">
                <a:moveTo>
                  <a:pt x="1337050" y="673080"/>
                </a:moveTo>
                <a:cubicBezTo>
                  <a:pt x="-631450" y="98075"/>
                  <a:pt x="296389" y="-42364"/>
                  <a:pt x="795194" y="198936"/>
                </a:cubicBezTo>
                <a:cubicBezTo>
                  <a:pt x="995565" y="-186297"/>
                  <a:pt x="2008735" y="114269"/>
                  <a:pt x="2615506" y="71936"/>
                </a:cubicBezTo>
                <a:cubicBezTo>
                  <a:pt x="2898411" y="71936"/>
                  <a:pt x="2911850" y="72675"/>
                  <a:pt x="3127750" y="584180"/>
                </a:cubicBezTo>
                <a:cubicBezTo>
                  <a:pt x="2670550" y="1283966"/>
                  <a:pt x="2746750" y="2428253"/>
                  <a:pt x="3127750" y="3178839"/>
                </a:cubicBezTo>
                <a:cubicBezTo>
                  <a:pt x="2924550" y="2979144"/>
                  <a:pt x="2504711" y="2827483"/>
                  <a:pt x="2615506" y="3691083"/>
                </a:cubicBezTo>
                <a:cubicBezTo>
                  <a:pt x="2402435" y="4326083"/>
                  <a:pt x="1249565" y="3691083"/>
                  <a:pt x="566594" y="3691083"/>
                </a:cubicBezTo>
                <a:cubicBezTo>
                  <a:pt x="283689" y="3691083"/>
                  <a:pt x="968750" y="2814044"/>
                  <a:pt x="54350" y="3178839"/>
                </a:cubicBezTo>
                <a:cubicBezTo>
                  <a:pt x="177117" y="2153086"/>
                  <a:pt x="-601817" y="466933"/>
                  <a:pt x="1337050" y="67308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79377912-F95C-465A-9A2D-2CAB3D27F2F6}"/>
              </a:ext>
            </a:extLst>
          </p:cNvPr>
          <p:cNvSpPr/>
          <p:nvPr/>
        </p:nvSpPr>
        <p:spPr>
          <a:xfrm rot="17652330">
            <a:off x="-6753938" y="-5174261"/>
            <a:ext cx="6164356" cy="7830826"/>
          </a:xfrm>
          <a:custGeom>
            <a:avLst/>
            <a:gdLst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501756 w 3292456"/>
              <a:gd name="connsiteY0" fmla="*/ 601144 h 3901369"/>
              <a:gd name="connsiteX1" fmla="*/ 731300 w 3292456"/>
              <a:gd name="connsiteY1" fmla="*/ 0 h 3901369"/>
              <a:gd name="connsiteX2" fmla="*/ 2780212 w 3292456"/>
              <a:gd name="connsiteY2" fmla="*/ 0 h 3901369"/>
              <a:gd name="connsiteX3" fmla="*/ 3292456 w 3292456"/>
              <a:gd name="connsiteY3" fmla="*/ 512244 h 3901369"/>
              <a:gd name="connsiteX4" fmla="*/ 3292456 w 3292456"/>
              <a:gd name="connsiteY4" fmla="*/ 3106903 h 3901369"/>
              <a:gd name="connsiteX5" fmla="*/ 2780212 w 3292456"/>
              <a:gd name="connsiteY5" fmla="*/ 3619147 h 3901369"/>
              <a:gd name="connsiteX6" fmla="*/ 731300 w 3292456"/>
              <a:gd name="connsiteY6" fmla="*/ 3619147 h 3901369"/>
              <a:gd name="connsiteX7" fmla="*/ 219056 w 3292456"/>
              <a:gd name="connsiteY7" fmla="*/ 3106903 h 3901369"/>
              <a:gd name="connsiteX8" fmla="*/ 1501756 w 3292456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795194 w 3127750"/>
              <a:gd name="connsiteY1" fmla="*/ 12700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7750" h="3973305">
                <a:moveTo>
                  <a:pt x="1337050" y="673080"/>
                </a:moveTo>
                <a:cubicBezTo>
                  <a:pt x="-631450" y="98075"/>
                  <a:pt x="296389" y="-42364"/>
                  <a:pt x="795194" y="198936"/>
                </a:cubicBezTo>
                <a:cubicBezTo>
                  <a:pt x="995565" y="-186297"/>
                  <a:pt x="2008735" y="114269"/>
                  <a:pt x="2615506" y="71936"/>
                </a:cubicBezTo>
                <a:cubicBezTo>
                  <a:pt x="2898411" y="71936"/>
                  <a:pt x="2911850" y="72675"/>
                  <a:pt x="3127750" y="584180"/>
                </a:cubicBezTo>
                <a:cubicBezTo>
                  <a:pt x="2670550" y="1283966"/>
                  <a:pt x="2746750" y="2428253"/>
                  <a:pt x="3127750" y="3178839"/>
                </a:cubicBezTo>
                <a:cubicBezTo>
                  <a:pt x="2924550" y="2979144"/>
                  <a:pt x="2504711" y="2827483"/>
                  <a:pt x="2615506" y="3691083"/>
                </a:cubicBezTo>
                <a:cubicBezTo>
                  <a:pt x="2402435" y="4326083"/>
                  <a:pt x="1249565" y="3691083"/>
                  <a:pt x="566594" y="3691083"/>
                </a:cubicBezTo>
                <a:cubicBezTo>
                  <a:pt x="283689" y="3691083"/>
                  <a:pt x="968750" y="2814044"/>
                  <a:pt x="54350" y="3178839"/>
                </a:cubicBezTo>
                <a:cubicBezTo>
                  <a:pt x="177117" y="2153086"/>
                  <a:pt x="-601817" y="466933"/>
                  <a:pt x="1337050" y="67308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78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4">
            <a:extLst>
              <a:ext uri="{FF2B5EF4-FFF2-40B4-BE49-F238E27FC236}">
                <a16:creationId xmlns:a16="http://schemas.microsoft.com/office/drawing/2014/main" id="{256AC2F3-0C61-4349-B301-3F183E6DD375}"/>
              </a:ext>
            </a:extLst>
          </p:cNvPr>
          <p:cNvSpPr/>
          <p:nvPr/>
        </p:nvSpPr>
        <p:spPr>
          <a:xfrm>
            <a:off x="9685506" y="3129064"/>
            <a:ext cx="3127750" cy="3973305"/>
          </a:xfrm>
          <a:custGeom>
            <a:avLst/>
            <a:gdLst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501756 w 3292456"/>
              <a:gd name="connsiteY0" fmla="*/ 601144 h 3901369"/>
              <a:gd name="connsiteX1" fmla="*/ 731300 w 3292456"/>
              <a:gd name="connsiteY1" fmla="*/ 0 h 3901369"/>
              <a:gd name="connsiteX2" fmla="*/ 2780212 w 3292456"/>
              <a:gd name="connsiteY2" fmla="*/ 0 h 3901369"/>
              <a:gd name="connsiteX3" fmla="*/ 3292456 w 3292456"/>
              <a:gd name="connsiteY3" fmla="*/ 512244 h 3901369"/>
              <a:gd name="connsiteX4" fmla="*/ 3292456 w 3292456"/>
              <a:gd name="connsiteY4" fmla="*/ 3106903 h 3901369"/>
              <a:gd name="connsiteX5" fmla="*/ 2780212 w 3292456"/>
              <a:gd name="connsiteY5" fmla="*/ 3619147 h 3901369"/>
              <a:gd name="connsiteX6" fmla="*/ 731300 w 3292456"/>
              <a:gd name="connsiteY6" fmla="*/ 3619147 h 3901369"/>
              <a:gd name="connsiteX7" fmla="*/ 219056 w 3292456"/>
              <a:gd name="connsiteY7" fmla="*/ 3106903 h 3901369"/>
              <a:gd name="connsiteX8" fmla="*/ 1501756 w 3292456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795194 w 3127750"/>
              <a:gd name="connsiteY1" fmla="*/ 12700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7750" h="3973305">
                <a:moveTo>
                  <a:pt x="1337050" y="673080"/>
                </a:moveTo>
                <a:cubicBezTo>
                  <a:pt x="-631450" y="98075"/>
                  <a:pt x="296389" y="-42364"/>
                  <a:pt x="795194" y="198936"/>
                </a:cubicBezTo>
                <a:cubicBezTo>
                  <a:pt x="995565" y="-186297"/>
                  <a:pt x="2008735" y="114269"/>
                  <a:pt x="2615506" y="71936"/>
                </a:cubicBezTo>
                <a:cubicBezTo>
                  <a:pt x="2898411" y="71936"/>
                  <a:pt x="2911850" y="72675"/>
                  <a:pt x="3127750" y="584180"/>
                </a:cubicBezTo>
                <a:cubicBezTo>
                  <a:pt x="2670550" y="1283966"/>
                  <a:pt x="2746750" y="2428253"/>
                  <a:pt x="3127750" y="3178839"/>
                </a:cubicBezTo>
                <a:cubicBezTo>
                  <a:pt x="2924550" y="2979144"/>
                  <a:pt x="2504711" y="2827483"/>
                  <a:pt x="2615506" y="3691083"/>
                </a:cubicBezTo>
                <a:cubicBezTo>
                  <a:pt x="2402435" y="4326083"/>
                  <a:pt x="1249565" y="3691083"/>
                  <a:pt x="566594" y="3691083"/>
                </a:cubicBezTo>
                <a:cubicBezTo>
                  <a:pt x="283689" y="3691083"/>
                  <a:pt x="968750" y="2814044"/>
                  <a:pt x="54350" y="3178839"/>
                </a:cubicBezTo>
                <a:cubicBezTo>
                  <a:pt x="177117" y="2153086"/>
                  <a:pt x="-601817" y="466933"/>
                  <a:pt x="1337050" y="67308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37EC5B-3BC2-4035-A3E4-5C805D0673F5}"/>
              </a:ext>
            </a:extLst>
          </p:cNvPr>
          <p:cNvSpPr/>
          <p:nvPr/>
        </p:nvSpPr>
        <p:spPr>
          <a:xfrm>
            <a:off x="0" y="0"/>
            <a:ext cx="3127750" cy="3973305"/>
          </a:xfrm>
          <a:custGeom>
            <a:avLst/>
            <a:gdLst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501756 w 3292456"/>
              <a:gd name="connsiteY0" fmla="*/ 601144 h 3901369"/>
              <a:gd name="connsiteX1" fmla="*/ 731300 w 3292456"/>
              <a:gd name="connsiteY1" fmla="*/ 0 h 3901369"/>
              <a:gd name="connsiteX2" fmla="*/ 2780212 w 3292456"/>
              <a:gd name="connsiteY2" fmla="*/ 0 h 3901369"/>
              <a:gd name="connsiteX3" fmla="*/ 3292456 w 3292456"/>
              <a:gd name="connsiteY3" fmla="*/ 512244 h 3901369"/>
              <a:gd name="connsiteX4" fmla="*/ 3292456 w 3292456"/>
              <a:gd name="connsiteY4" fmla="*/ 3106903 h 3901369"/>
              <a:gd name="connsiteX5" fmla="*/ 2780212 w 3292456"/>
              <a:gd name="connsiteY5" fmla="*/ 3619147 h 3901369"/>
              <a:gd name="connsiteX6" fmla="*/ 731300 w 3292456"/>
              <a:gd name="connsiteY6" fmla="*/ 3619147 h 3901369"/>
              <a:gd name="connsiteX7" fmla="*/ 219056 w 3292456"/>
              <a:gd name="connsiteY7" fmla="*/ 3106903 h 3901369"/>
              <a:gd name="connsiteX8" fmla="*/ 1501756 w 3292456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795194 w 3127750"/>
              <a:gd name="connsiteY1" fmla="*/ 12700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7750" h="3973305">
                <a:moveTo>
                  <a:pt x="1337050" y="673080"/>
                </a:moveTo>
                <a:cubicBezTo>
                  <a:pt x="-631450" y="98075"/>
                  <a:pt x="296389" y="-42364"/>
                  <a:pt x="795194" y="198936"/>
                </a:cubicBezTo>
                <a:cubicBezTo>
                  <a:pt x="995565" y="-186297"/>
                  <a:pt x="2008735" y="114269"/>
                  <a:pt x="2615506" y="71936"/>
                </a:cubicBezTo>
                <a:cubicBezTo>
                  <a:pt x="2898411" y="71936"/>
                  <a:pt x="2911850" y="72675"/>
                  <a:pt x="3127750" y="584180"/>
                </a:cubicBezTo>
                <a:cubicBezTo>
                  <a:pt x="2670550" y="1283966"/>
                  <a:pt x="2746750" y="2428253"/>
                  <a:pt x="3127750" y="3178839"/>
                </a:cubicBezTo>
                <a:cubicBezTo>
                  <a:pt x="2924550" y="2979144"/>
                  <a:pt x="2504711" y="2827483"/>
                  <a:pt x="2615506" y="3691083"/>
                </a:cubicBezTo>
                <a:cubicBezTo>
                  <a:pt x="2402435" y="4326083"/>
                  <a:pt x="1249565" y="3691083"/>
                  <a:pt x="566594" y="3691083"/>
                </a:cubicBezTo>
                <a:cubicBezTo>
                  <a:pt x="283689" y="3691083"/>
                  <a:pt x="968750" y="2814044"/>
                  <a:pt x="54350" y="3178839"/>
                </a:cubicBezTo>
                <a:cubicBezTo>
                  <a:pt x="177117" y="2153086"/>
                  <a:pt x="-601817" y="466933"/>
                  <a:pt x="1337050" y="67308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cooter">
                <a:extLst>
                  <a:ext uri="{FF2B5EF4-FFF2-40B4-BE49-F238E27FC236}">
                    <a16:creationId xmlns:a16="http://schemas.microsoft.com/office/drawing/2014/main" id="{EFB16782-2663-42A0-B8F0-4974E92B12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216087"/>
                  </p:ext>
                </p:extLst>
              </p:nvPr>
            </p:nvGraphicFramePr>
            <p:xfrm>
              <a:off x="-1164041" y="7254459"/>
              <a:ext cx="3203399" cy="27091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03399" cy="270910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34951" ay="-3358730" az="-119240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39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cooter">
                <a:extLst>
                  <a:ext uri="{FF2B5EF4-FFF2-40B4-BE49-F238E27FC236}">
                    <a16:creationId xmlns:a16="http://schemas.microsoft.com/office/drawing/2014/main" id="{EFB16782-2663-42A0-B8F0-4974E92B12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64041" y="7254459"/>
                <a:ext cx="3203399" cy="2709106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4C692C-FE4B-45B6-A061-10D2B637C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59" y="780820"/>
            <a:ext cx="11316681" cy="52963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E7B83-F739-442E-88C7-6CB60B79F4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-999985" y="-3419607"/>
            <a:ext cx="15979474" cy="34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222FDB-768C-406A-B284-97E6E80D1F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454774" y="1990593"/>
            <a:ext cx="3282449" cy="7024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1B12B7-AB13-4EC8-BC39-A8030272E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6" y="341437"/>
            <a:ext cx="11400508" cy="16079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677548-7626-4B75-8EDD-489624A75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45" y="2734234"/>
            <a:ext cx="11400509" cy="3003713"/>
          </a:xfrm>
          <a:prstGeom prst="rect">
            <a:avLst/>
          </a:prstGeom>
        </p:spPr>
      </p:pic>
      <p:sp>
        <p:nvSpPr>
          <p:cNvPr id="355" name="Google Shape;355;p34"/>
          <p:cNvSpPr/>
          <p:nvPr/>
        </p:nvSpPr>
        <p:spPr>
          <a:xfrm>
            <a:off x="10728300" y="-343647"/>
            <a:ext cx="2927400" cy="292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Scooter">
                <a:extLst>
                  <a:ext uri="{FF2B5EF4-FFF2-40B4-BE49-F238E27FC236}">
                    <a16:creationId xmlns:a16="http://schemas.microsoft.com/office/drawing/2014/main" id="{1FBBDA8F-6804-4601-A997-7FA84C01E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2877498"/>
                  </p:ext>
                </p:extLst>
              </p:nvPr>
            </p:nvGraphicFramePr>
            <p:xfrm>
              <a:off x="11408385" y="-167619"/>
              <a:ext cx="1567227" cy="223211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67227" cy="223211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91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Scooter">
                <a:extLst>
                  <a:ext uri="{FF2B5EF4-FFF2-40B4-BE49-F238E27FC236}">
                    <a16:creationId xmlns:a16="http://schemas.microsoft.com/office/drawing/2014/main" id="{1FBBDA8F-6804-4601-A997-7FA84C01E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08385" y="-167619"/>
                <a:ext cx="1567227" cy="2232113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356" name="Google Shape;356;p34"/>
          <p:cNvSpPr/>
          <p:nvPr/>
        </p:nvSpPr>
        <p:spPr>
          <a:xfrm>
            <a:off x="10880700" y="-218419"/>
            <a:ext cx="2642700" cy="26427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id="{F739C3E0-0ACC-4FD5-8D89-9C1AE649F5EB}"/>
              </a:ext>
            </a:extLst>
          </p:cNvPr>
          <p:cNvSpPr/>
          <p:nvPr/>
        </p:nvSpPr>
        <p:spPr>
          <a:xfrm>
            <a:off x="-8178485" y="-343647"/>
            <a:ext cx="7155239" cy="7838510"/>
          </a:xfrm>
          <a:custGeom>
            <a:avLst/>
            <a:gdLst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768932 w 2380660"/>
              <a:gd name="connsiteY5" fmla="*/ 2718250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587628 w 2380660"/>
              <a:gd name="connsiteY5" fmla="*/ 2134926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619159 w 2380660"/>
              <a:gd name="connsiteY5" fmla="*/ 2505415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0660" h="2741898">
                <a:moveTo>
                  <a:pt x="10989" y="426164"/>
                </a:moveTo>
                <a:cubicBezTo>
                  <a:pt x="-52073" y="-240983"/>
                  <a:pt x="168404" y="74567"/>
                  <a:pt x="362586" y="74567"/>
                </a:cubicBezTo>
                <a:lnTo>
                  <a:pt x="1768932" y="74567"/>
                </a:lnTo>
                <a:cubicBezTo>
                  <a:pt x="1963114" y="74567"/>
                  <a:pt x="2112647" y="-130625"/>
                  <a:pt x="2120529" y="426164"/>
                </a:cubicBezTo>
                <a:cubicBezTo>
                  <a:pt x="1324371" y="-464144"/>
                  <a:pt x="2380660" y="1775002"/>
                  <a:pt x="2380660" y="2421832"/>
                </a:cubicBezTo>
                <a:cubicBezTo>
                  <a:pt x="2380660" y="2616014"/>
                  <a:pt x="1639920" y="2127043"/>
                  <a:pt x="1642807" y="2741898"/>
                </a:cubicBezTo>
                <a:cubicBezTo>
                  <a:pt x="1378977" y="2331995"/>
                  <a:pt x="602768" y="2095512"/>
                  <a:pt x="362586" y="2718250"/>
                </a:cubicBezTo>
                <a:cubicBezTo>
                  <a:pt x="168404" y="2718250"/>
                  <a:pt x="10989" y="2560835"/>
                  <a:pt x="10989" y="2366653"/>
                </a:cubicBezTo>
                <a:cubicBezTo>
                  <a:pt x="294769" y="1640996"/>
                  <a:pt x="192293" y="1049346"/>
                  <a:pt x="10989" y="426164"/>
                </a:cubicBezTo>
                <a:close/>
              </a:path>
            </a:pathLst>
          </a:custGeom>
          <a:solidFill>
            <a:srgbClr val="3446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36">
            <a:extLst>
              <a:ext uri="{FF2B5EF4-FFF2-40B4-BE49-F238E27FC236}">
                <a16:creationId xmlns:a16="http://schemas.microsoft.com/office/drawing/2014/main" id="{D4E18088-729C-4258-9604-CD54CD21306E}"/>
              </a:ext>
            </a:extLst>
          </p:cNvPr>
          <p:cNvSpPr/>
          <p:nvPr/>
        </p:nvSpPr>
        <p:spPr>
          <a:xfrm rot="5216078" flipV="1">
            <a:off x="15999284" y="1952564"/>
            <a:ext cx="6039621" cy="6365016"/>
          </a:xfrm>
          <a:custGeom>
            <a:avLst/>
            <a:gdLst>
              <a:gd name="connsiteX0" fmla="*/ 0 w 2418731"/>
              <a:gd name="connsiteY0" fmla="*/ 403130 h 2643683"/>
              <a:gd name="connsiteX1" fmla="*/ 403130 w 2418731"/>
              <a:gd name="connsiteY1" fmla="*/ 0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03130 h 2643683"/>
              <a:gd name="connsiteX1" fmla="*/ 434661 w 2418731"/>
              <a:gd name="connsiteY1" fmla="*/ 394138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03130 h 2643683"/>
              <a:gd name="connsiteX1" fmla="*/ 489671 w 2569348"/>
              <a:gd name="connsiteY1" fmla="*/ 394138 h 2643683"/>
              <a:gd name="connsiteX2" fmla="*/ 2070611 w 2569348"/>
              <a:gd name="connsiteY2" fmla="*/ 0 h 2643683"/>
              <a:gd name="connsiteX3" fmla="*/ 2473741 w 2569348"/>
              <a:gd name="connsiteY3" fmla="*/ 403130 h 2643683"/>
              <a:gd name="connsiteX4" fmla="*/ 2473741 w 2569348"/>
              <a:gd name="connsiteY4" fmla="*/ 2240553 h 2643683"/>
              <a:gd name="connsiteX5" fmla="*/ 2070611 w 2569348"/>
              <a:gd name="connsiteY5" fmla="*/ 2643683 h 2643683"/>
              <a:gd name="connsiteX6" fmla="*/ 458140 w 2569348"/>
              <a:gd name="connsiteY6" fmla="*/ 2643683 h 2643683"/>
              <a:gd name="connsiteX7" fmla="*/ 55010 w 2569348"/>
              <a:gd name="connsiteY7" fmla="*/ 2240553 h 2643683"/>
              <a:gd name="connsiteX8" fmla="*/ 55010 w 2569348"/>
              <a:gd name="connsiteY8" fmla="*/ 403130 h 264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9348" h="2643683">
                <a:moveTo>
                  <a:pt x="55010" y="403130"/>
                </a:moveTo>
                <a:cubicBezTo>
                  <a:pt x="55010" y="180487"/>
                  <a:pt x="267028" y="394138"/>
                  <a:pt x="489671" y="394138"/>
                </a:cubicBezTo>
                <a:cubicBezTo>
                  <a:pt x="719733" y="-149772"/>
                  <a:pt x="1580417" y="599090"/>
                  <a:pt x="2070611" y="0"/>
                </a:cubicBezTo>
                <a:cubicBezTo>
                  <a:pt x="2293254" y="0"/>
                  <a:pt x="2773285" y="148956"/>
                  <a:pt x="2473741" y="403130"/>
                </a:cubicBezTo>
                <a:cubicBezTo>
                  <a:pt x="2473741" y="1015604"/>
                  <a:pt x="1906182" y="1635962"/>
                  <a:pt x="2473741" y="2240553"/>
                </a:cubicBezTo>
                <a:cubicBezTo>
                  <a:pt x="2473741" y="2463196"/>
                  <a:pt x="2293254" y="2643683"/>
                  <a:pt x="2070611" y="2643683"/>
                </a:cubicBezTo>
                <a:cubicBezTo>
                  <a:pt x="1533121" y="2643683"/>
                  <a:pt x="719733" y="1981532"/>
                  <a:pt x="458140" y="2643683"/>
                </a:cubicBezTo>
                <a:cubicBezTo>
                  <a:pt x="235497" y="2643683"/>
                  <a:pt x="55010" y="2463196"/>
                  <a:pt x="55010" y="2240553"/>
                </a:cubicBezTo>
                <a:cubicBezTo>
                  <a:pt x="-165707" y="1635962"/>
                  <a:pt x="370320" y="779121"/>
                  <a:pt x="55010" y="403130"/>
                </a:cubicBezTo>
                <a:close/>
              </a:path>
            </a:pathLst>
          </a:custGeom>
          <a:solidFill>
            <a:srgbClr val="344697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23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od Delivery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FF5F70"/>
      </a:accent1>
      <a:accent2>
        <a:srgbClr val="5493B3"/>
      </a:accent2>
      <a:accent3>
        <a:srgbClr val="91DAFF"/>
      </a:accent3>
      <a:accent4>
        <a:srgbClr val="E4DF6F"/>
      </a:accent4>
      <a:accent5>
        <a:srgbClr val="B3B05D"/>
      </a:accent5>
      <a:accent6>
        <a:srgbClr val="C5404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288</Words>
  <Application>Microsoft Office PowerPoint</Application>
  <PresentationFormat>Widescreen</PresentationFormat>
  <Paragraphs>132</Paragraphs>
  <Slides>27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Lucida Bright</vt:lpstr>
      <vt:lpstr>PT Serif</vt:lpstr>
      <vt:lpstr>Advent Pro</vt:lpstr>
      <vt:lpstr>Livvic Black</vt:lpstr>
      <vt:lpstr>Arial</vt:lpstr>
      <vt:lpstr>Roboto</vt:lpstr>
      <vt:lpstr>Open Sans</vt:lpstr>
      <vt:lpstr>Food Delivery</vt:lpstr>
      <vt:lpstr>PowerPoint Presentation</vt:lpstr>
      <vt:lpstr>FOOD DELIVERY </vt:lpstr>
      <vt:lpstr>About dataset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</vt:lpstr>
      <vt:lpstr>PowerPoint Presentation</vt:lpstr>
      <vt:lpstr>PowerPoint Presentation</vt:lpstr>
      <vt:lpstr>F</vt:lpstr>
      <vt:lpstr>PowerPoint Presentation</vt:lpstr>
      <vt:lpstr>Guidance to Crack the Interview at First Go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DELIVERY APP</dc:title>
  <dc:creator>Parth Chelani</dc:creator>
  <cp:lastModifiedBy>Parth Chelani</cp:lastModifiedBy>
  <cp:revision>89</cp:revision>
  <dcterms:modified xsi:type="dcterms:W3CDTF">2024-08-26T07:24:43Z</dcterms:modified>
</cp:coreProperties>
</file>